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slides/slide211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s/slide20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4"/>
  </p:notesMasterIdLst>
  <p:sldIdLst>
    <p:sldId id="256" r:id="rId2"/>
    <p:sldId id="257" r:id="rId3"/>
    <p:sldId id="258" r:id="rId4"/>
    <p:sldId id="263" r:id="rId5"/>
    <p:sldId id="477" r:id="rId6"/>
    <p:sldId id="478" r:id="rId7"/>
    <p:sldId id="261" r:id="rId8"/>
    <p:sldId id="264" r:id="rId9"/>
    <p:sldId id="265" r:id="rId10"/>
    <p:sldId id="266" r:id="rId11"/>
    <p:sldId id="272" r:id="rId12"/>
    <p:sldId id="271" r:id="rId13"/>
    <p:sldId id="270" r:id="rId14"/>
    <p:sldId id="267" r:id="rId15"/>
    <p:sldId id="269" r:id="rId16"/>
    <p:sldId id="276" r:id="rId17"/>
    <p:sldId id="275" r:id="rId18"/>
    <p:sldId id="279" r:id="rId19"/>
    <p:sldId id="274" r:id="rId20"/>
    <p:sldId id="278" r:id="rId21"/>
    <p:sldId id="277" r:id="rId22"/>
    <p:sldId id="282" r:id="rId23"/>
    <p:sldId id="281" r:id="rId24"/>
    <p:sldId id="280" r:id="rId25"/>
    <p:sldId id="268" r:id="rId26"/>
    <p:sldId id="273" r:id="rId27"/>
    <p:sldId id="286" r:id="rId28"/>
    <p:sldId id="285" r:id="rId29"/>
    <p:sldId id="284" r:id="rId30"/>
    <p:sldId id="441" r:id="rId31"/>
    <p:sldId id="442" r:id="rId32"/>
    <p:sldId id="440" r:id="rId33"/>
    <p:sldId id="443" r:id="rId34"/>
    <p:sldId id="291" r:id="rId35"/>
    <p:sldId id="290" r:id="rId36"/>
    <p:sldId id="289" r:id="rId37"/>
    <p:sldId id="288" r:id="rId38"/>
    <p:sldId id="296" r:id="rId39"/>
    <p:sldId id="295" r:id="rId40"/>
    <p:sldId id="294" r:id="rId41"/>
    <p:sldId id="287" r:id="rId42"/>
    <p:sldId id="293" r:id="rId43"/>
    <p:sldId id="301" r:id="rId44"/>
    <p:sldId id="300" r:id="rId45"/>
    <p:sldId id="299" r:id="rId46"/>
    <p:sldId id="298" r:id="rId47"/>
    <p:sldId id="297" r:id="rId48"/>
    <p:sldId id="292" r:id="rId49"/>
    <p:sldId id="311" r:id="rId50"/>
    <p:sldId id="310" r:id="rId51"/>
    <p:sldId id="309" r:id="rId52"/>
    <p:sldId id="308" r:id="rId53"/>
    <p:sldId id="307" r:id="rId54"/>
    <p:sldId id="306" r:id="rId55"/>
    <p:sldId id="305" r:id="rId56"/>
    <p:sldId id="304" r:id="rId57"/>
    <p:sldId id="318" r:id="rId58"/>
    <p:sldId id="303" r:id="rId59"/>
    <p:sldId id="316" r:id="rId60"/>
    <p:sldId id="315" r:id="rId61"/>
    <p:sldId id="317" r:id="rId62"/>
    <p:sldId id="314" r:id="rId63"/>
    <p:sldId id="313" r:id="rId64"/>
    <p:sldId id="325" r:id="rId65"/>
    <p:sldId id="324" r:id="rId66"/>
    <p:sldId id="323" r:id="rId67"/>
    <p:sldId id="322" r:id="rId68"/>
    <p:sldId id="321" r:id="rId69"/>
    <p:sldId id="320" r:id="rId70"/>
    <p:sldId id="312" r:id="rId71"/>
    <p:sldId id="319" r:id="rId72"/>
    <p:sldId id="330" r:id="rId73"/>
    <p:sldId id="329" r:id="rId74"/>
    <p:sldId id="328" r:id="rId75"/>
    <p:sldId id="339" r:id="rId76"/>
    <p:sldId id="327" r:id="rId77"/>
    <p:sldId id="336" r:id="rId78"/>
    <p:sldId id="335" r:id="rId79"/>
    <p:sldId id="334" r:id="rId80"/>
    <p:sldId id="333" r:id="rId81"/>
    <p:sldId id="332" r:id="rId82"/>
    <p:sldId id="331" r:id="rId83"/>
    <p:sldId id="326" r:id="rId84"/>
    <p:sldId id="342" r:id="rId85"/>
    <p:sldId id="302" r:id="rId86"/>
    <p:sldId id="283" r:id="rId87"/>
    <p:sldId id="346" r:id="rId88"/>
    <p:sldId id="341" r:id="rId89"/>
    <p:sldId id="337" r:id="rId90"/>
    <p:sldId id="338" r:id="rId91"/>
    <p:sldId id="351" r:id="rId92"/>
    <p:sldId id="350" r:id="rId93"/>
    <p:sldId id="349" r:id="rId94"/>
    <p:sldId id="348" r:id="rId95"/>
    <p:sldId id="347" r:id="rId96"/>
    <p:sldId id="340" r:id="rId97"/>
    <p:sldId id="344" r:id="rId98"/>
    <p:sldId id="363" r:id="rId99"/>
    <p:sldId id="368" r:id="rId100"/>
    <p:sldId id="367" r:id="rId101"/>
    <p:sldId id="366" r:id="rId102"/>
    <p:sldId id="362" r:id="rId103"/>
    <p:sldId id="365" r:id="rId104"/>
    <p:sldId id="364" r:id="rId105"/>
    <p:sldId id="361" r:id="rId106"/>
    <p:sldId id="360" r:id="rId107"/>
    <p:sldId id="359" r:id="rId108"/>
    <p:sldId id="358" r:id="rId109"/>
    <p:sldId id="343" r:id="rId110"/>
    <p:sldId id="369" r:id="rId111"/>
    <p:sldId id="370" r:id="rId112"/>
    <p:sldId id="371" r:id="rId113"/>
    <p:sldId id="373" r:id="rId114"/>
    <p:sldId id="375" r:id="rId115"/>
    <p:sldId id="374" r:id="rId116"/>
    <p:sldId id="379" r:id="rId117"/>
    <p:sldId id="380" r:id="rId118"/>
    <p:sldId id="378" r:id="rId119"/>
    <p:sldId id="377" r:id="rId120"/>
    <p:sldId id="376" r:id="rId121"/>
    <p:sldId id="372" r:id="rId122"/>
    <p:sldId id="381" r:id="rId123"/>
    <p:sldId id="382" r:id="rId124"/>
    <p:sldId id="383" r:id="rId125"/>
    <p:sldId id="384" r:id="rId126"/>
    <p:sldId id="385" r:id="rId127"/>
    <p:sldId id="398" r:id="rId128"/>
    <p:sldId id="397" r:id="rId129"/>
    <p:sldId id="396" r:id="rId130"/>
    <p:sldId id="395" r:id="rId131"/>
    <p:sldId id="394" r:id="rId132"/>
    <p:sldId id="393" r:id="rId133"/>
    <p:sldId id="403" r:id="rId134"/>
    <p:sldId id="402" r:id="rId135"/>
    <p:sldId id="401" r:id="rId136"/>
    <p:sldId id="400" r:id="rId137"/>
    <p:sldId id="399" r:id="rId138"/>
    <p:sldId id="409" r:id="rId139"/>
    <p:sldId id="408" r:id="rId140"/>
    <p:sldId id="407" r:id="rId141"/>
    <p:sldId id="406" r:id="rId142"/>
    <p:sldId id="405" r:id="rId143"/>
    <p:sldId id="404" r:id="rId144"/>
    <p:sldId id="392" r:id="rId145"/>
    <p:sldId id="386" r:id="rId146"/>
    <p:sldId id="391" r:id="rId147"/>
    <p:sldId id="387" r:id="rId148"/>
    <p:sldId id="388" r:id="rId149"/>
    <p:sldId id="389" r:id="rId150"/>
    <p:sldId id="414" r:id="rId151"/>
    <p:sldId id="413" r:id="rId152"/>
    <p:sldId id="412" r:id="rId153"/>
    <p:sldId id="418" r:id="rId154"/>
    <p:sldId id="417" r:id="rId155"/>
    <p:sldId id="416" r:id="rId156"/>
    <p:sldId id="415" r:id="rId157"/>
    <p:sldId id="411" r:id="rId158"/>
    <p:sldId id="410" r:id="rId159"/>
    <p:sldId id="427" r:id="rId160"/>
    <p:sldId id="426" r:id="rId161"/>
    <p:sldId id="425" r:id="rId162"/>
    <p:sldId id="424" r:id="rId163"/>
    <p:sldId id="423" r:id="rId164"/>
    <p:sldId id="422" r:id="rId165"/>
    <p:sldId id="421" r:id="rId166"/>
    <p:sldId id="420" r:id="rId167"/>
    <p:sldId id="432" r:id="rId168"/>
    <p:sldId id="431" r:id="rId169"/>
    <p:sldId id="430" r:id="rId170"/>
    <p:sldId id="429" r:id="rId171"/>
    <p:sldId id="428" r:id="rId172"/>
    <p:sldId id="439" r:id="rId173"/>
    <p:sldId id="438" r:id="rId174"/>
    <p:sldId id="437" r:id="rId175"/>
    <p:sldId id="436" r:id="rId176"/>
    <p:sldId id="435" r:id="rId177"/>
    <p:sldId id="434" r:id="rId178"/>
    <p:sldId id="447" r:id="rId179"/>
    <p:sldId id="433" r:id="rId180"/>
    <p:sldId id="446" r:id="rId181"/>
    <p:sldId id="445" r:id="rId182"/>
    <p:sldId id="444" r:id="rId183"/>
    <p:sldId id="453" r:id="rId184"/>
    <p:sldId id="452" r:id="rId185"/>
    <p:sldId id="451" r:id="rId186"/>
    <p:sldId id="454" r:id="rId187"/>
    <p:sldId id="450" r:id="rId188"/>
    <p:sldId id="449" r:id="rId189"/>
    <p:sldId id="458" r:id="rId190"/>
    <p:sldId id="457" r:id="rId191"/>
    <p:sldId id="456" r:id="rId192"/>
    <p:sldId id="455" r:id="rId193"/>
    <p:sldId id="419" r:id="rId194"/>
    <p:sldId id="459" r:id="rId195"/>
    <p:sldId id="448" r:id="rId196"/>
    <p:sldId id="460" r:id="rId197"/>
    <p:sldId id="461" r:id="rId198"/>
    <p:sldId id="465" r:id="rId199"/>
    <p:sldId id="464" r:id="rId200"/>
    <p:sldId id="463" r:id="rId201"/>
    <p:sldId id="462" r:id="rId202"/>
    <p:sldId id="469" r:id="rId203"/>
    <p:sldId id="470" r:id="rId204"/>
    <p:sldId id="468" r:id="rId205"/>
    <p:sldId id="467" r:id="rId206"/>
    <p:sldId id="466" r:id="rId207"/>
    <p:sldId id="472" r:id="rId208"/>
    <p:sldId id="471" r:id="rId209"/>
    <p:sldId id="473" r:id="rId210"/>
    <p:sldId id="474" r:id="rId211"/>
    <p:sldId id="390" r:id="rId212"/>
    <p:sldId id="476" r:id="rId2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41" autoAdjust="0"/>
    <p:restoredTop sz="94660"/>
  </p:normalViewPr>
  <p:slideViewPr>
    <p:cSldViewPr>
      <p:cViewPr varScale="1">
        <p:scale>
          <a:sx n="46" d="100"/>
          <a:sy n="46" d="100"/>
        </p:scale>
        <p:origin x="-12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16" Type="http://schemas.openxmlformats.org/officeDocument/2006/relationships/viewProps" Target="viewProps.xml"/><Relationship Id="rId211" Type="http://schemas.openxmlformats.org/officeDocument/2006/relationships/slide" Target="slides/slide210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notesMaster" Target="notesMasters/notesMaster1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presProps" Target="presProp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EAE58-5FEF-4BD7-8E64-1ED747FA3324}" type="datetimeFigureOut">
              <a:rPr lang="en-US" smtClean="0"/>
              <a:pPr/>
              <a:t>3/18/2013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24294-530C-4855-9BD6-67C69BCF2D6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Μια</a:t>
            </a:r>
            <a:r>
              <a:rPr lang="el-GR" baseline="0" dirty="0" smtClean="0"/>
              <a:t> </a:t>
            </a:r>
            <a:r>
              <a:rPr lang="el-GR" baseline="0" dirty="0" err="1" smtClean="0"/>
              <a:t>εικονα</a:t>
            </a:r>
            <a:r>
              <a:rPr lang="el-GR" baseline="0" dirty="0" smtClean="0"/>
              <a:t> </a:t>
            </a:r>
            <a:r>
              <a:rPr lang="el-GR" baseline="0" dirty="0" err="1" smtClean="0"/>
              <a:t>χιλιες</a:t>
            </a:r>
            <a:r>
              <a:rPr lang="el-GR" baseline="0" dirty="0" smtClean="0"/>
              <a:t> </a:t>
            </a:r>
            <a:r>
              <a:rPr lang="el-GR" baseline="0" dirty="0" err="1" smtClean="0"/>
              <a:t>λεξεις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24294-530C-4855-9BD6-67C69BCF2D6D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24294-530C-4855-9BD6-67C69BCF2D6D}" type="slidenum">
              <a:rPr lang="en-US" smtClean="0"/>
              <a:pPr/>
              <a:t>194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8E9C4-0728-4849-82B9-3F29A00A1599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326-C565-428C-882C-9045A58928E5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9E3A7-C439-4377-9DEF-399E9A6A2B6B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BAC9-D8FE-457B-9B92-53DB576BD6E1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E545D-EE1B-4644-946A-1755D2631021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6CB63-E6E9-42C8-A705-2E66D62027B2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CBC7D-1A4E-4978-AFA1-FBF6CE78CAD8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431D6-93C1-451C-BDC9-4B8F128AED55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51087-4672-49D0-992F-45DB8730CBD0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649D-578E-4696-ADBD-9541F9741AE9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3C015-4DA2-450D-8D36-7A7E9B6A8FF3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wmf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6.png"/><Relationship Id="rId4" Type="http://schemas.openxmlformats.org/officeDocument/2006/relationships/image" Target="../media/image215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7" Type="http://schemas.openxmlformats.org/officeDocument/2006/relationships/image" Target="../media/image224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png"/><Relationship Id="rId5" Type="http://schemas.openxmlformats.org/officeDocument/2006/relationships/image" Target="../media/image222.png"/><Relationship Id="rId4" Type="http://schemas.openxmlformats.org/officeDocument/2006/relationships/image" Target="../media/image22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7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6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9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5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8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gif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gif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7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0.jpe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.jpeg"/><Relationship Id="rId3" Type="http://schemas.openxmlformats.org/officeDocument/2006/relationships/image" Target="../media/image262.png"/><Relationship Id="rId7" Type="http://schemas.openxmlformats.org/officeDocument/2006/relationships/image" Target="../media/image266.jpe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5.jpeg"/><Relationship Id="rId5" Type="http://schemas.openxmlformats.org/officeDocument/2006/relationships/image" Target="../media/image264.jpeg"/><Relationship Id="rId4" Type="http://schemas.openxmlformats.org/officeDocument/2006/relationships/image" Target="../media/image263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jpe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0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e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5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jpeg"/><Relationship Id="rId5" Type="http://schemas.openxmlformats.org/officeDocument/2006/relationships/image" Target="../media/image279.jpeg"/><Relationship Id="rId4" Type="http://schemas.openxmlformats.org/officeDocument/2006/relationships/image" Target="../media/image278.jpeg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7.jpeg"/><Relationship Id="rId3" Type="http://schemas.openxmlformats.org/officeDocument/2006/relationships/image" Target="../media/image282.png"/><Relationship Id="rId7" Type="http://schemas.openxmlformats.org/officeDocument/2006/relationships/image" Target="../media/image286.jpe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5.jpeg"/><Relationship Id="rId5" Type="http://schemas.openxmlformats.org/officeDocument/2006/relationships/image" Target="../media/image284.jpeg"/><Relationship Id="rId4" Type="http://schemas.openxmlformats.org/officeDocument/2006/relationships/image" Target="../media/image283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e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2.jpe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.png"/><Relationship Id="rId3" Type="http://schemas.openxmlformats.org/officeDocument/2006/relationships/image" Target="../media/image294.png"/><Relationship Id="rId7" Type="http://schemas.openxmlformats.org/officeDocument/2006/relationships/image" Target="../media/image298.png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7.png"/><Relationship Id="rId5" Type="http://schemas.openxmlformats.org/officeDocument/2006/relationships/image" Target="../media/image296.png"/><Relationship Id="rId4" Type="http://schemas.openxmlformats.org/officeDocument/2006/relationships/image" Target="../media/image295.pn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6.png"/><Relationship Id="rId4" Type="http://schemas.openxmlformats.org/officeDocument/2006/relationships/image" Target="../media/image305.pn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3.jpeg"/><Relationship Id="rId3" Type="http://schemas.openxmlformats.org/officeDocument/2006/relationships/image" Target="../media/image308.png"/><Relationship Id="rId7" Type="http://schemas.openxmlformats.org/officeDocument/2006/relationships/image" Target="../media/image312.jpeg"/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1.jpeg"/><Relationship Id="rId5" Type="http://schemas.openxmlformats.org/officeDocument/2006/relationships/image" Target="../media/image310.png"/><Relationship Id="rId4" Type="http://schemas.openxmlformats.org/officeDocument/2006/relationships/image" Target="../media/image309.png"/><Relationship Id="rId9" Type="http://schemas.openxmlformats.org/officeDocument/2006/relationships/image" Target="../media/image314.pn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png"/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2.png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png"/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8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2.png"/><Relationship Id="rId4" Type="http://schemas.openxmlformats.org/officeDocument/2006/relationships/image" Target="../media/image341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png"/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6.png"/><Relationship Id="rId4" Type="http://schemas.openxmlformats.org/officeDocument/2006/relationships/image" Target="../media/image345.png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/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0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3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png"/><Relationship Id="rId2" Type="http://schemas.openxmlformats.org/officeDocument/2006/relationships/image" Target="../media/image3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6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png"/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7" Type="http://schemas.openxmlformats.org/officeDocument/2006/relationships/image" Target="../media/image364.png"/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3.png"/><Relationship Id="rId5" Type="http://schemas.openxmlformats.org/officeDocument/2006/relationships/image" Target="../media/image362.png"/><Relationship Id="rId4" Type="http://schemas.openxmlformats.org/officeDocument/2006/relationships/image" Target="../media/image361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6.jpeg"/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png"/><Relationship Id="rId2" Type="http://schemas.openxmlformats.org/officeDocument/2006/relationships/image" Target="../media/image367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7" Type="http://schemas.openxmlformats.org/officeDocument/2006/relationships/image" Target="../media/image374.png"/><Relationship Id="rId2" Type="http://schemas.openxmlformats.org/officeDocument/2006/relationships/image" Target="../media/image3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3.png"/><Relationship Id="rId5" Type="http://schemas.openxmlformats.org/officeDocument/2006/relationships/image" Target="../media/image372.png"/><Relationship Id="rId4" Type="http://schemas.openxmlformats.org/officeDocument/2006/relationships/image" Target="../media/image371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9.png"/><Relationship Id="rId5" Type="http://schemas.openxmlformats.org/officeDocument/2006/relationships/image" Target="../media/image378.png"/><Relationship Id="rId4" Type="http://schemas.openxmlformats.org/officeDocument/2006/relationships/image" Target="../media/image377.png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.png"/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4.jpeg"/><Relationship Id="rId2" Type="http://schemas.openxmlformats.org/officeDocument/2006/relationships/image" Target="../media/image383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.png"/><Relationship Id="rId7" Type="http://schemas.openxmlformats.org/officeDocument/2006/relationships/image" Target="../media/image390.png"/><Relationship Id="rId2" Type="http://schemas.openxmlformats.org/officeDocument/2006/relationships/image" Target="../media/image3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9.png"/><Relationship Id="rId5" Type="http://schemas.openxmlformats.org/officeDocument/2006/relationships/image" Target="../media/image388.png"/><Relationship Id="rId4" Type="http://schemas.openxmlformats.org/officeDocument/2006/relationships/image" Target="../media/image387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2.png"/><Relationship Id="rId2" Type="http://schemas.openxmlformats.org/officeDocument/2006/relationships/image" Target="../media/image39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3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4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6.png"/><Relationship Id="rId2" Type="http://schemas.openxmlformats.org/officeDocument/2006/relationships/image" Target="../media/image3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9.png"/><Relationship Id="rId5" Type="http://schemas.openxmlformats.org/officeDocument/2006/relationships/image" Target="../media/image398.png"/><Relationship Id="rId4" Type="http://schemas.openxmlformats.org/officeDocument/2006/relationships/image" Target="../media/image397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3.png"/><Relationship Id="rId4" Type="http://schemas.openxmlformats.org/officeDocument/2006/relationships/image" Target="../media/image402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5.png"/><Relationship Id="rId2" Type="http://schemas.openxmlformats.org/officeDocument/2006/relationships/image" Target="../media/image404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7.png"/><Relationship Id="rId2" Type="http://schemas.openxmlformats.org/officeDocument/2006/relationships/image" Target="../media/image4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image" Target="../media/image409.png"/><Relationship Id="rId4" Type="http://schemas.openxmlformats.org/officeDocument/2006/relationships/image" Target="../media/image408.png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2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4.png"/><Relationship Id="rId2" Type="http://schemas.openxmlformats.org/officeDocument/2006/relationships/image" Target="../media/image413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6.png"/><Relationship Id="rId2" Type="http://schemas.openxmlformats.org/officeDocument/2006/relationships/image" Target="../media/image4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8.png"/><Relationship Id="rId4" Type="http://schemas.openxmlformats.org/officeDocument/2006/relationships/image" Target="../media/image4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4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2.jpeg"/><Relationship Id="rId4" Type="http://schemas.openxmlformats.org/officeDocument/2006/relationships/image" Target="../media/image421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4.png"/><Relationship Id="rId2" Type="http://schemas.openxmlformats.org/officeDocument/2006/relationships/image" Target="../media/image4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6.jpeg"/><Relationship Id="rId4" Type="http://schemas.openxmlformats.org/officeDocument/2006/relationships/image" Target="../media/image425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8.png"/><Relationship Id="rId2" Type="http://schemas.openxmlformats.org/officeDocument/2006/relationships/image" Target="../media/image4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1.png"/><Relationship Id="rId5" Type="http://schemas.openxmlformats.org/officeDocument/2006/relationships/image" Target="../media/image430.png"/><Relationship Id="rId4" Type="http://schemas.openxmlformats.org/officeDocument/2006/relationships/image" Target="../media/image429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3.png"/><Relationship Id="rId2" Type="http://schemas.openxmlformats.org/officeDocument/2006/relationships/image" Target="../media/image4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4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6.png"/><Relationship Id="rId7" Type="http://schemas.openxmlformats.org/officeDocument/2006/relationships/image" Target="../media/image440.png"/><Relationship Id="rId2" Type="http://schemas.openxmlformats.org/officeDocument/2006/relationships/image" Target="../media/image4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9.png"/><Relationship Id="rId5" Type="http://schemas.openxmlformats.org/officeDocument/2006/relationships/image" Target="../media/image438.png"/><Relationship Id="rId4" Type="http://schemas.openxmlformats.org/officeDocument/2006/relationships/image" Target="../media/image437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2.png"/><Relationship Id="rId2" Type="http://schemas.openxmlformats.org/officeDocument/2006/relationships/image" Target="../media/image441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4.png"/><Relationship Id="rId2" Type="http://schemas.openxmlformats.org/officeDocument/2006/relationships/image" Target="../media/image4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5.png"/></Relationships>
</file>

<file path=ppt/slides/_rels/slide1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2.png"/><Relationship Id="rId3" Type="http://schemas.openxmlformats.org/officeDocument/2006/relationships/image" Target="../media/image447.png"/><Relationship Id="rId7" Type="http://schemas.openxmlformats.org/officeDocument/2006/relationships/image" Target="../media/image451.png"/><Relationship Id="rId2" Type="http://schemas.openxmlformats.org/officeDocument/2006/relationships/image" Target="../media/image4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0.png"/><Relationship Id="rId5" Type="http://schemas.openxmlformats.org/officeDocument/2006/relationships/image" Target="../media/image449.png"/><Relationship Id="rId4" Type="http://schemas.openxmlformats.org/officeDocument/2006/relationships/image" Target="../media/image448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4.png"/><Relationship Id="rId2" Type="http://schemas.openxmlformats.org/officeDocument/2006/relationships/image" Target="../media/image4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5.png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7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9.jpeg"/><Relationship Id="rId2" Type="http://schemas.openxmlformats.org/officeDocument/2006/relationships/image" Target="../media/image4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2.jpeg"/><Relationship Id="rId5" Type="http://schemas.openxmlformats.org/officeDocument/2006/relationships/image" Target="../media/image461.jpeg"/><Relationship Id="rId4" Type="http://schemas.openxmlformats.org/officeDocument/2006/relationships/image" Target="../media/image460.jpe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4.png"/><Relationship Id="rId2" Type="http://schemas.openxmlformats.org/officeDocument/2006/relationships/image" Target="../media/image4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6.jpeg"/><Relationship Id="rId4" Type="http://schemas.openxmlformats.org/officeDocument/2006/relationships/image" Target="../media/image465.jpeg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7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1.png"/><Relationship Id="rId5" Type="http://schemas.openxmlformats.org/officeDocument/2006/relationships/image" Target="../media/image470.png"/><Relationship Id="rId4" Type="http://schemas.openxmlformats.org/officeDocument/2006/relationships/image" Target="../media/image469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3.png"/><Relationship Id="rId2" Type="http://schemas.openxmlformats.org/officeDocument/2006/relationships/image" Target="../media/image472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5.png"/><Relationship Id="rId2" Type="http://schemas.openxmlformats.org/officeDocument/2006/relationships/image" Target="../media/image4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7.jpeg"/><Relationship Id="rId4" Type="http://schemas.openxmlformats.org/officeDocument/2006/relationships/image" Target="../media/image476.jpe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9.jpeg"/><Relationship Id="rId2" Type="http://schemas.openxmlformats.org/officeDocument/2006/relationships/image" Target="../media/image4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0.jpe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2.jpeg"/><Relationship Id="rId2" Type="http://schemas.openxmlformats.org/officeDocument/2006/relationships/image" Target="../media/image4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3.jpe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5.jpeg"/><Relationship Id="rId7" Type="http://schemas.openxmlformats.org/officeDocument/2006/relationships/image" Target="../media/image489.jpeg"/><Relationship Id="rId2" Type="http://schemas.openxmlformats.org/officeDocument/2006/relationships/image" Target="../media/image4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8.jpeg"/><Relationship Id="rId5" Type="http://schemas.openxmlformats.org/officeDocument/2006/relationships/image" Target="../media/image487.jpeg"/><Relationship Id="rId4" Type="http://schemas.openxmlformats.org/officeDocument/2006/relationships/image" Target="../media/image48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1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3.png"/><Relationship Id="rId2" Type="http://schemas.openxmlformats.org/officeDocument/2006/relationships/image" Target="../media/image492.pn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5.png"/><Relationship Id="rId2" Type="http://schemas.openxmlformats.org/officeDocument/2006/relationships/image" Target="../media/image494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6.png"/><Relationship Id="rId2" Type="http://schemas.openxmlformats.org/officeDocument/2006/relationships/image" Target="../media/image4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9.png"/><Relationship Id="rId5" Type="http://schemas.openxmlformats.org/officeDocument/2006/relationships/image" Target="../media/image498.png"/><Relationship Id="rId4" Type="http://schemas.openxmlformats.org/officeDocument/2006/relationships/image" Target="../media/image497.pn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495.pn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1.png"/><Relationship Id="rId2" Type="http://schemas.openxmlformats.org/officeDocument/2006/relationships/image" Target="../media/image495.pn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2.png"/><Relationship Id="rId2" Type="http://schemas.openxmlformats.org/officeDocument/2006/relationships/image" Target="../media/image4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5.png"/><Relationship Id="rId5" Type="http://schemas.openxmlformats.org/officeDocument/2006/relationships/image" Target="../media/image504.png"/><Relationship Id="rId4" Type="http://schemas.openxmlformats.org/officeDocument/2006/relationships/image" Target="../media/image503.png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6.png"/><Relationship Id="rId2" Type="http://schemas.openxmlformats.org/officeDocument/2006/relationships/image" Target="../media/image495.pn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2.png"/><Relationship Id="rId3" Type="http://schemas.openxmlformats.org/officeDocument/2006/relationships/image" Target="../media/image507.png"/><Relationship Id="rId7" Type="http://schemas.openxmlformats.org/officeDocument/2006/relationships/image" Target="../media/image511.png"/><Relationship Id="rId2" Type="http://schemas.openxmlformats.org/officeDocument/2006/relationships/image" Target="../media/image4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image" Target="../media/image509.png"/><Relationship Id="rId4" Type="http://schemas.openxmlformats.org/officeDocument/2006/relationships/image" Target="../media/image508.pn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3.png"/><Relationship Id="rId2" Type="http://schemas.openxmlformats.org/officeDocument/2006/relationships/image" Target="../media/image4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5.png"/><Relationship Id="rId2" Type="http://schemas.openxmlformats.org/officeDocument/2006/relationships/image" Target="../media/image495.pn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6.png"/><Relationship Id="rId2" Type="http://schemas.openxmlformats.org/officeDocument/2006/relationships/image" Target="../media/image495.pn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7.png"/><Relationship Id="rId2" Type="http://schemas.openxmlformats.org/officeDocument/2006/relationships/image" Target="../media/image49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jpeg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image" Target="../media/image196.png"/><Relationship Id="rId7" Type="http://schemas.openxmlformats.org/officeDocument/2006/relationships/image" Target="../media/image200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97.png"/><Relationship Id="rId9" Type="http://schemas.openxmlformats.org/officeDocument/2006/relationships/image" Target="../media/image202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0"/>
            <a:ext cx="449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228600" y="0"/>
            <a:ext cx="4267200" cy="6858000"/>
          </a:xfrm>
          <a:prstGeom prst="roundRect">
            <a:avLst/>
          </a:prstGeom>
          <a:solidFill>
            <a:srgbClr val="FFFF00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800" b="1" dirty="0" smtClean="0">
              <a:solidFill>
                <a:schemeClr val="tx2"/>
              </a:solidFill>
            </a:endParaRPr>
          </a:p>
          <a:p>
            <a:pPr algn="ctr"/>
            <a:r>
              <a:rPr lang="el-GR" sz="2800" b="1" dirty="0" smtClean="0">
                <a:solidFill>
                  <a:schemeClr val="tx2"/>
                </a:solidFill>
              </a:rPr>
              <a:t>1</a:t>
            </a:r>
            <a:r>
              <a:rPr lang="en-US" sz="2800" b="1" dirty="0" smtClean="0">
                <a:solidFill>
                  <a:schemeClr val="tx2"/>
                </a:solidFill>
              </a:rPr>
              <a:t>9</a:t>
            </a:r>
            <a:r>
              <a:rPr lang="el-GR" sz="2800" b="1" dirty="0" smtClean="0">
                <a:solidFill>
                  <a:schemeClr val="tx2"/>
                </a:solidFill>
              </a:rPr>
              <a:t> Μαρτίου 2013</a:t>
            </a:r>
          </a:p>
          <a:p>
            <a:pPr algn="ctr"/>
            <a:endParaRPr lang="el-GR" sz="2800" b="1" dirty="0" smtClean="0">
              <a:solidFill>
                <a:schemeClr val="tx2"/>
              </a:solidFill>
            </a:endParaRPr>
          </a:p>
          <a:p>
            <a:pPr algn="ctr"/>
            <a:r>
              <a:rPr lang="el-GR" sz="2800" b="1" dirty="0" smtClean="0">
                <a:solidFill>
                  <a:schemeClr val="tx2"/>
                </a:solidFill>
              </a:rPr>
              <a:t>Μάριος Παρασκευά</a:t>
            </a:r>
            <a:endParaRPr lang="el-GR" sz="2800" b="1" dirty="0" smtClean="0">
              <a:solidFill>
                <a:schemeClr val="tx2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533400"/>
            <a:ext cx="2743200" cy="17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11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4572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8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8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502" y="0"/>
            <a:ext cx="8997498" cy="632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100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86200"/>
            <a:ext cx="80010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81000"/>
            <a:ext cx="7696200" cy="3585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101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9" y="2286000"/>
            <a:ext cx="8372819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533400"/>
            <a:ext cx="2209800" cy="16313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102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99856"/>
            <a:ext cx="8153400" cy="2300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18007"/>
            <a:ext cx="7924800" cy="2730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7772400" cy="90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103</a:t>
            </a:fld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799214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54761"/>
            <a:ext cx="8458200" cy="239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486150"/>
            <a:ext cx="810804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412612"/>
            <a:ext cx="8153400" cy="153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104</a:t>
            </a:fld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33" y="0"/>
            <a:ext cx="902546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276600"/>
            <a:ext cx="264860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105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106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054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5257800"/>
            <a:ext cx="8763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5257800"/>
            <a:ext cx="8382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4800600"/>
            <a:ext cx="19812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9400" y="4800600"/>
            <a:ext cx="15811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76800" y="4800600"/>
            <a:ext cx="162877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107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86000" cy="2773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8000"/>
            <a:ext cx="761863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86199"/>
            <a:ext cx="1600200" cy="1324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1" y="-1"/>
            <a:ext cx="3048000" cy="6023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108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076"/>
            <a:ext cx="6324600" cy="1913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109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0975"/>
            <a:ext cx="8305800" cy="322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81000"/>
            <a:ext cx="8489004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24000"/>
            <a:ext cx="8077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895600"/>
            <a:ext cx="8182429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2422" y="3514725"/>
            <a:ext cx="827817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4267200"/>
            <a:ext cx="76200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5867400"/>
            <a:ext cx="6036210" cy="511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110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9" y="990600"/>
            <a:ext cx="843588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0"/>
            <a:ext cx="5943600" cy="10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111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1929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112</a:t>
            </a:fld>
            <a:endParaRPr 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67000"/>
            <a:ext cx="9144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886200"/>
            <a:ext cx="7696200" cy="243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685800"/>
            <a:ext cx="1752600" cy="1657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113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8488101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3200399"/>
            <a:ext cx="5638800" cy="2168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9792" y="5334000"/>
            <a:ext cx="713260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114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6113" y="3376613"/>
            <a:ext cx="27717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883" y="152400"/>
            <a:ext cx="8766717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4572000"/>
            <a:ext cx="8153400" cy="172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115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1925"/>
            <a:ext cx="89154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066800"/>
            <a:ext cx="333803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2590800"/>
            <a:ext cx="4518332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116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304800"/>
            <a:ext cx="2162175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330" y="2209800"/>
            <a:ext cx="843534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429000"/>
            <a:ext cx="8305800" cy="175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117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118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720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86200"/>
            <a:ext cx="856813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119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399"/>
            <a:ext cx="9144001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 descr="http://www.subcoman.com/images/books/8/1/1.htm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999" y="381000"/>
            <a:ext cx="8707401" cy="563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120</a:t>
            </a:fld>
            <a:endParaRPr lang="en-US"/>
          </a:p>
        </p:txBody>
      </p:sp>
      <p:pic>
        <p:nvPicPr>
          <p:cNvPr id="11266" name="Picture 2" descr="http://www.dodgemanuals.org/images/books/445/pages/1/parsin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7789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121</a:t>
            </a:fld>
            <a:endParaRPr lang="en-US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12941"/>
            <a:ext cx="9144000" cy="2211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AutoShape 3" descr="data:image/jpeg;base64,/9j/4AAQSkZJRgABAQAAAQABAAD/2wCEAAkGBhQSERUUEhQVFRQWFhgVGBgVFRkYFBwYFBcVFxYZGxgYGyYeFxojGRgYIi8gIycqLiwtHR8xNTAqNiYsLCoBCQoKDgwOGg8PGioiHCQpLSosNSktNCwpLDQyLC0pLCosLC0tKS0sKiwsLjYpLywsKiksLCkpLCwsLCksLyksNP/AABEIANEA8QMBIgACEQEDEQH/xAAcAAEAAgMBAQEAAAAAAAAAAAAABAUDBgcCAQj/xABSEAACAQIDAwcFCwkECQQDAAABAgMAEQQSIQUxQQYHEyJRYXEUMoGRoSNCUmJyk7GywdHSM1NUc4KSouHwFRY0lENVdKWzwtPj8Rdjg+IkJTX/xAAaAQEAAgMBAAAAAAAAAAAAAAAAAwQBAgUG/8QANREAAgECAgcGBgEEAwAAAAAAAAECAxEEIRIxQVFhwdETMoGRobEFIkJScfDhkqKy8RQzgv/aAAwDAQACEQMRAD8A7jSlKAUpSgFKUoBSlKAUpSgFKUoBSlKAUpSgFKUoBSlKAUpSgFKUoBSlKAUpSgFKUoBSlKAUpSgFKUoBSlKAUqq5QcpsPgo8+IkCg6Ko1dj2Ko1J9nbauRcp+eXETXXCjyePdm0aU/tWITwUE99Adk2rt2DDLmnmjiHDOwBNuwb29ArSNq89+DjuIUlnPaAI0/efX+GuG4vGs7F2LO51LOSzH0sST6SawLGXFwT6t3cR9lDJ1HH8/s5J6LDwoOGdmkPsyCqabnv2iToYVv2RfiY1pSYa+ljf2X7jWUwbwxXt79PTQG1f+su1Lj3SP0wpb2CpWH58NpKRmGHfxjYe1XFaWYx3nfv03C/GvKxAkC2lhvJ4i/h7aA6NJz+4kxuvk0SykdVw7FR2koR1vDN6615OdXHk3bEvf5CgX03hRY7t27WtbngCj6Najk9x+mtoysaShpbTfNnc6ePRNJ+lsb3cKw8D1Qf4q3Xk3z0pIAuMhMTbi8V2j8Sp6wFrbs1cW2ZHeSw4jdY3/nrVvLhmjYo62YGxVgQQRoe8GrMIxqK9inUnOk7XufoWbbcarEwHSCSJ5gwIAKoqtvPE5ha9qwpyijJS0Rs+TKbjdIJCLgaggRNccD6bQ9kYadsFgDAUAWCLMHAO8RajS9wobda+7iCJAwONut2UjMpIOQnS2e5yduZhYdg7bRqMbfySSnO+V/I8wcroWUN0TC4zWOUGw6S+8+d1DZd54aa1abH2hHiFZlQrlcoc2+4Cm/hY/wBCxrLsqBxCgmsZABmOmrDjp7KmhQNwrSTjqSJKank5P0PHk69gp5OvYKyUqMmNbxHK/CpMYiGuGylsoyA8bm97DibVeyRKASANAfZXNJtg4lcafcpGGeQBgDl90zANn1C6MDfhburoez8B0OHEeYtlUjMd53m576uYmlTgouDObgsRWqykqisk/wAeHH93k5d1fa+LuFfapnSFKUoBSlKAUpSgFKUoBWhcvOc9MHmhw+WTEAdYk+5xd7drfFHp4AxOcznH8nzYXCsOmt7pIN0SkbgfhnTwuOJFuKYie2pvff1jc3Pvmvvbu4UBn2ptWSaRpZnaSRt5Y9Yjs+IvYo9lVwYs1uPDst3V6ELMRbf2Hjfv7ascPhgRqLKN5Yi1+6hkiQ4IroBm7idR6eypXk6g9YXPHsBI0uTWWVgOqo6oIPV4qwJvfhrWFU3bydPZoKA8FyyjhruG7d43/r0V6yb+8C9tN386+TTqnnG57Bv9PZUc4x20UWHdqfWfuoCV0P2+3fXwhRqSoPiKhPH8NxfsLXPqrImDuLgOfkxsR6wKAzkoeKn9r+dDh1P8jURwo3sV+ULfTX1Yr+aQfDfQG8c3HR4VsRjJFD9DGEiDbzPKeoF77I1zwFzUJsTnJMmrMSzE8WY3Y+kk1d7T5vsXhYYzk6SMKGfIS7CVwM5Zd9lACAi+4nTMaoNP6+3sq7h7W15nOxLberIztNMABHPMABYKJXAAG4ABtB3Vm5P4rEtOA00xVOsbyyeAHna3P0VFhhYkBASToB2+Fbns7ZXRRjMPdH3gdvAegcfGuf8AF8VHD4dpd6WS5v8AdpP8PoSrVU33Vm+n7sPsmIk4SSdv5R+Hg3oqy2HyhaFyXLPGbZlLFnXvW513enuNZ9m7MYqwEZc++K6juGtR8XyanBukTns0HqOuorxtGWITU4KXrY9LONO1pWOhQKjqGXVSLggm1qyeTr2e01qfJNsTC3RyQyCJtdQDkbjx1U/z7a2zpvit6q9dh6rqwUmrPamcepDQlZO588mXs9pr6MOvZ7TTpvit6qdN8VvVU5GZKVj6b4reqnTfFb1UBkpXlXvXqgFKUoBSlKAVqPOLy08hgCx2OIlusY32G5nI7rgDtJHAGtoxmLWKN5JCFRFLsTuAUXJ9Vfm3lPygfG4h55LjPcIp/wBHEt9B37x8oueNAVGIm3knMSSSSblnuSWJO8Ak+JueNQ4h0jFTv4g8QePeK+zuSbgXG63EDuq02fgw4Atc77ldFHEknj3fdQyesBgQAbMco3213bxff6BXzETZ7CwAGVhbgOIPfrwqx8siRAkbAm1tOAG+quw1O5RqT/XGgPgXS5NlHE9njUSTFs5yxAgcTxPp4CvnWxD2UEICAABckk2AAHnMSbADt0rsfITmiVFWXGqCd6wGxUdhlI0dvieaOObgBz7knzb4nG2aNQI/zsl1i78gGsp8NPjV1PY3MxhIwPKC+IbsJMcXoRDc/tMa39VAFhoBpX2hggbO2Bh8OLQQRR8OpGqnTtIFzU+1KUB4kiDCzAEHgRceo1SvyFwBlWXySASIbgrGF1GoJC2DG/aDV7SgPhFaJy05DxuDKgy9pXevf3r3Hd9G+V8ZQRY6g6VDWpaavF2ktTWtfxvW03jJLJq62o45sfZggY3OZjpe1gO2w4d9XKLZi+puLfJHcOypHKTZPQyEDzT1l8Oz0bvVUXAzXrxeJnWlWl27vLU/3cdqhCnGCVNZGz8nXPRykEA5l1O7cNdasnme9g68RvW51a30oKpNkYuKJJFkLBXZSLKTuHcDbWrL+08MeL7zfqtvLBjw7QK7VCS7KKU0rL7rbXsKlSL029G+e6+wto8Wthdlv4j7PA168pTTrLru1HH/AM1Tf2nhjbrSdUW81twuLeb2E1Gj5Q4PVQ7jN1SMj2sxI4roAT6KvRxb1aUP6iu6PB+RsytcXG6vtYhMOxv3TX3p+5v3TXSKpqXLjlRLh3VISFOTOxKhjqWCjXT3prHsRsTPP0q2MJKkMGUE+aXBCtc21AUjS/dU3lTyUXGMrB2jYLlPuZYEXuOIta59dWuxMCuGhWIZja5JyEXLEk6a2GtgOwCr/a0o0UopaW3I5Kw9eeJk5t6GtZ8ifD775R+yslY4Rv7zeslUDrClKUApSlAc056NvlYo8Ihs0xzyd0aHT0FhfwjI41xjEy9nG1u5V0UfbWy8udr+VY7ESA9XP0CfIjupI7iFLf8AyVqc/XOhtrp6NwPdahkz7Oga9yMyi5BBse2x++rfGMyRBdzuLkD3q9niakbBwZ98FAALNbeQuvHcL2rdTzW4p3Lt0RvrbOd3Aeb2WrZRbNJVFF2fs37HNoMG3pPsH9fZUfFRmRsi6IupPDTexrq55sMTlIAjuePSf/WpXJ7m2kw8qvJEkgU5sokFiwtkvdfNB1t2gVnQfDzXU17WPHyfQkc2PN2uHRcTOnupF4kYfk1I84j86w/dGm/Nfo1V/lk/5gfOj8NPLJ/zA+dH4aaD4eaMdrHj5PoWFKr/ACyf8wPnR+Gnlk/5gfOj8NNB8PNDtY8fJ9CwpVf5ZP8AmB86Pw08sn/MD50fhpoPh5odrHj5PoWFKr/LJ/zA+dH4azYDFmQNmXIysVIuG1AB3juNHBpX5mVUi3bPyaJVKUrQkKnlPgekgY21TrjwHnD1X9QrRMHEAxLukafCdrC/Yo3ue4VZ86nLKfBokcCqOmVvdTqVykAhVta9mGpv4Vx/AYtmfMzFmPFjc+s1z8R8LhiaqqSeVs+O46+EjPs+Gw6ptDldgIVKsZ5TbeiZVvwtnK1m2fjFkRJF1VgPUd3p4VzjbMN1Bq45D8oI0iaKaRUAJy5jbqtrp4Nc+mqnxL4dBUVOjHNPO24uQhaN7tm8Otm8aotrQZZL8Dr6Dofv9FRsZzgwAWVZJGHwVsunedfZUfknyzOJ2nCksaLCcyBSMxzFSVLE6b1AsBxrm0fheInLONlx6azFR6MbnW9h4hnw8TOCGKC9xbUaE277X9NTqUr1cU0kmeebuxSlK2MClKUApSlAKruUe0fJ8JPMN8cTsPlBTlHpa1WNadztYrJsubtcxoPnFY+xTQHApjZfBfa5t9RRUfCYclwVNj2EXB7PA1mxhtcfGt+4Ao+2vWycOQSQxA7Lbu2x4UMmxwApE1zcyMVFt2VN9u64Ar9EReaPAfRX5xxMlnRBuSMettT7LV+jofNHgPorf6fEi+vwPOJnyIznUKpb90E1RbPw2KniSU4ro+kUOESGMqoYXAu4JOh3mrfa35CX9W/1TWvYjbpw2AwuS2d4owCRcACNSzWuL2GtTUYtr5Urt2zz9yriJxjL529FK+Ta222WLH+yMV+mv8xD+Gq0Yt952hIARcM2EVUIuBcM0YUjrDUG2t91R+SfKeafEGOVxYR5spUBr9U6FRbQEXvvJ0A3Ch2JFizNaRcQY1UgIyvlMZZA6AMANYs1hpuHG1W40ZJtTtlbYuhQliIyUZUlLNtZuWy26RuuDx0sUzQzSCYdCZ1fIEaytlZSF0O8EGsWzoMVPEkxxXR9IocIkMZVQwuBdwSTbjUWOJlljV9HXZrBvlAxg7u+pEW1Th9mQyKLt0MSqOBZlAF6hcftSu7LUuPgWIy16beik3rd9m292S/7IxX6a/zEP4arMbjTC4STaeVyQMvQxEgndmAU5fE2qt2LyrnlxUUTyDK5a/UAuOsBlIFxcgkE7hbfvMfEclojIwZWZy2oMpZiW6oBN9Wzak9mhynfNGk4ytVa1bEuaK08Qpw0qKeu2cpcmbZs6eaPEGCWQTBojKj5QjDKyqykLoR1gQfGpuzfOm/Wn6kdVWz8EYsXChZmIwslyzFjfpIbgE62vuq12b50360/UjqpUtrW7mdGi3knsb1u+zeTqUpVYunPeerB5sFG/FJh6nVgfaFrjOCNmrunO6v/AOsfuki+uK4ThPO9NTQ1HbwLvS8WbPjUvF/XfVfgMOhIJUHUg38Lj7atpR7j6Ptqq2fubuKH1NlPsai1FmHdZ7xKZZLDQWt3af0Kg7MxPQYyKT83Kr+hXVj7AattsR2ZT2k/QKotoiz+j7DWdhl5wP1IKVgwMuaNG7UU+sA1nqA80KUpQClKUApSlAK0Hno/wCDtxEY/hkrfq0Xnkivs8H4M8R+sv/NQHBMWb2vxzHu1Y1N2Vg7rbM1sy2B7cw47zUHEjcDutb+JqstjxhSlyT1gAGN9eNv2b0MkyN82Jf5R9Sj+VfpWHzR4D6K/MeyWvK575D9av0RtiWywgzGBWaxcMinSNiBdwRvFSJXVivOWjJvgvcmbW/IS/q3+qa0DlIp8nwPYcMyjT33QWGtuN+2tsj2SJkOXGzyIbqcrwsNRqLiLsNSsTydikgSBs2WMLka9nBQWVgbWvbut3VYo1Y0ms758rFTE0J107K2XNM5RsrGTRyPNCSpCMCwUEDMAEFithdsoGldpS9hffbWtbwPN/hopRIOkJDBgrMMlxqNAovY61s1bYyvCq1oGvw7C1MPFqo9fE13af+NP+xS/8RK1nam0wcLhIyrL0fkzksoyMrKLsra+adDu31uO0sIOm6TW5w8qd1ro3rvWH+6EBUA9IR0SwkFzlZUACkjdmFgbi2orNKrCCTl+6zWth6lRyjD91HLdltIs8bJcNHYsQBoqXzk6bgL3J9ddM5J4wTIM0ZMiKrPKUAVpJFBcAjew0BrD/wCnOGz5iZT2guLN23soOvHXWrvZux0gLlS5MhBYuxbduAG4AX3AfQKkxWJp1Y/LrIsDgq1CXzWsRZP/AOgn+zSf8WGpWzfOm/Wn6kdJMKPKUk1zdG6d1i0beu4ps3zpv1p+pHVJu8fDmdKKtPxfsTqUpUJZND55cSF2eF4vMgH7IZz9WuJ4Fbt6a6Vz4bUvJBAPeq0reLnKvsVvXXPtjw3YVNHKJ3MJHRo3/LP0LLsbAr1Whww7ikY4Ftx7gT4A1ii2Ls46LDhNVzaJH5oOp3brjfU7G7CilkEjhswy7jYdRiw09JB7iRXyHYMapk6xXo2hsT7xt40A1799RHJUlbWyG+zdnNvjwh0zarHuva/r0r2nJTASDMMLhmB4iKMjTTfbtr1LyViYlmMjMwysxe5IzZ7btLHs8N1WmHw6xqFQWUcB36k+JOt6CUlb5WwmEQAAKoAFgANABoBQwL8EeqstQdttIIH6IZmta1iTYkBrWI1yk/cd1Iq7SK85aMXLcUEnK9JBIuGiu6qWBkFksGVc1luxF2B4aXuRU7k5iZZIS0yIGD2DICARmF+qRpbd32NaLs/YOLimzCGTQAEZbowUqSpsdVLKNP8AzXUFjyxqLAWy6KLDeL2Fzb11fxUKdOOjCzv5nKwNSvWlpVLq2y1kyTSlK551xSlKAVrPOVgzJsvEgb1TpPmmVz7FNbNWLF4YSIyNqrqVPgwIPsNAfk/GDt3dYa/KJ+2puyowCmp88Wub8DuvWHa2CaJ3jfzo3ZD4qSh9qe2vOz2CjMPRrcakDdwoZJ+yNJW/bH1q7dzkRZsLANPyynW9jZHNjbWx3VxXCC07eJ9TD+dd15Z4YPDAp/OX07opK1rTVOjKb2Jv0KleOleK229zXOQE0cUz9JKyvMRZVBWG+jXNyTmN9L2sDa5uK6LYfDPrFczgiWGaM5BIRawfzQdADYWvaw1N9w7BXRsFixJGr5CMwBsV/q47+Isap4TFQrr5Xx8P93J6dN01Y1nnB5fRbNh0bpMQ49yjzfxvbcg9u4cSNN5L8tNp4vDmc4lUAnEAWPZ7YhrlA+YiNrqutr2+mtu5xeb+LaUN1HR4lB7nJl0I19ze29SeO9TqOIOk8nORW0sNhjh3wRkBnGIDR7QGHYMECZSUBLLpfePZV43LfkTytxeJx+Mw2Lkik8nhmUNEgVSwdUJB4jSt2wip5dMRiSZOiVWg96iqFKMO+7sSf/cHYL6TyL5NY2HaGMxWMiSLyiGUgI6sM2dCRob7uJ31u2BeE46e0VpggDPmuzDLCdEvopGQZgNTGw97rJLuoij35eHsVvOBy9i2bDfN0mIcHoos38bW1CD2nQdo0vkvy22ni8O85xKoFmEOWLZ7YhrsmbMRG11Xvtvt21uPOJyAi2lDoMmJQHo5Muh45HtvQn1HUcQdF5OciNpYbDPh5MEZFaYT5otoDDsCqZACUBLLa/Ea27KjJTYOb/lbjMRtTE4XFyRSDDpIA0SBQWWSNCb9lr6cDXQNm+dN+tP1I65/yB5NY2LauJxeMhSLyiN7CN1YBs8Rtob7hvO8+NdA2b50360/UjqT6fDmQvv+PInVAwu3YJJXhjmjaWMlXQMM4Ite67+O+oXLTlOuAwkk7WLAZY1PvpGvlHhxPcDX5bbEvJMZCxLli5a9mLsbk3G43N6jJjsfOFzc4ybEyYmIrMrkdRerIqqAAtm0awHA3PZWr7G2W8bESIyMN6spVh6DrV5yP5fYuJPdX6aNRul1f0P53rvW3YPnE2djPcsRaJ91pgAt/iyjQekrW+nlYv08ZKMdGSyOY7e2m+awkceDt99StiSSER3kkN2Zzd23IMo47iSfVW5couaESe6YSXU65JDdSPiuBcekHxqlfYUuGLdLGUAAjUnVSqjUgjTUkmt7q2RfjWpShaOsp9sY9zKAHcZV1s7bz6ey1Y+RgkxG0oE6RyvSZ2BkaxWPrkb9bhd1V2InvnftJt6d1bpzKbIDTTYg/wCjXo100vJqTe+8Bd3xqPJDEWhSf4OueTr2U8nXsrJSoTgmPydeyvohA4V7pQClKUApSlAKUpQHCOeXYHQ43plHUxC5u7pEsGHqCH9o1z/CFA2tgfUf51+kucHkx5dgnRR7qnukXy1v1f2hceJB4V+a2OVtRb0ajutv03UMl7CLsrfCUX8QNfsrvvKMLkgz2y5+O78k9cD2Y+dT3ajwtY13TlliAkMDHd0nD9U9QYxN4WaX2y1O2zfsI1HSrJcY/wCRVY1Ysh6MJm0t69d+m6r/AJN42R1IZla1t7de9zfdfS1t/G9tLW03+3E+N6jXvY21Yo5xI7ui3UXAJ7er3Kd5sD9o8v8ACpVKUrSvr2yT15O/Ba/ydjEYSSV0n5NftzpF27B6z91Lt2D1n7q8pYgEOSDqCCLfRX3L8Y+z7q9ecohbQJza2/JTbj8jurxhjifKZM1vJ8vUvl35YrWt1vO6XNmHwLca9Y8dbeT7lN2fEqLgsMgxs7CbM7RpmjsboAqgHNe1ja9rcb1JLuohh35eHsXN27B6z91Lt2D1n7q+ZfjH2fdTL8Y+z7qjJjExPSpe3mtuN/g91R8LiFjGId2CqsjMxJsAAiEkmpBHuqak9Vuz4vZXLucna0gaWAG0fSZiB74lEtftA4D+VSfT4cyH6/HkaNznctWx+I6txDHdYlOm/wA52Hwm9gsO2qDZGBuRXzyQs9X2FjESXO+oycy4/FdFHlBql2dEHfM/mL1m7wNy+JNh6a8YzEmRrDwtVvszBgWHvUOZzwL8B3hfpvQGwbN5Rz4GHOsjBiS5Qm8ZLknLkOg17LHvradjc8+HkUJj4+iLCxZQXhI45l1ZR6GHfXLtsYvpJMvBd/jx+70VXYPZsmMxEcEIJaRgosLhRfVjbcALk+FAd22lzd4HHRCXCuIw2qvCQ0R3jzd2+4sCKvOSPJZcFhUhDXYNndgdGY6Hf72wAt3emrXZmz0ghSKNQqRqFUAWFh3CpNZuzeVWclot5ClKVgjFKUoBSlKAUpSgFKUoBXDuePkUYJfK4V9ylPXA97Kd57g+/wCVf4QruNR9obPSeJ4pVDI4KsDxB+g8QeBoD8zbCmJO7t7NdP8Ax6q7VznYzosJCxXN7qosDbfHJxsformG3+R8mzsSUN2ia5icjRl7Dbc44j07jXbNuxRlIumhM0YbVei6XXIwByWPr7620NODhvuvQ1hVjSrRqTV0nFvZqlvOLf3mX8y3zo/6dZ8Ft4O1uiYjzivS78vYBGCTbsIsLm4rp3QbP/1f/u//ALdOg2f/AKu/3f8A9uqUfhmi+6vI9BV+PYGcGoxaex6TduOsl8jdupisPfoOiMbGIqq3julvMYDUfR7Te3X4P8J+6qjDbdhjUJHh50RdAq4WRVA7gFsKy/3nT81if8tL+Gr6o1Lajzs8TRcm4uyMuPtm0FvcpuFvgVEwW0oTjJohFaXIGd9CWCLELW3hbSKB2kNppc+jtITMcscwtFL58LoNclgCw1PdXscpk/NYn/LS/hrd05NJWII1oKTbeTLO6/B/hP3Uuvwf4T2eFVv950/NYn/LS/hp/edPzWJ/y0v4a17Ge4k/5FL7iabdKlhbqtwt8CuVcv4M2Km+UPqJXTMHtQTSjKky5VYkyROg1Kjew1PdXPOXMoWeY/H/AORKNNKz/czEZKUrrVfkaA0Kx6mqrHY4sbCve0MS0jELu4ncP5UweFtqN/wvw/fURZPeAwhBt7/ifgA7/wBo+ypeNxYjURpvtp3d9YpcUIxlXf2faar5pctyTdjQGPEzBRlvrxrr/MlyMaKNsdN58yBYhfdEbMWPexAsOAXvrSObXkP/AGlOXlDeSxHrndne4IjvxuPOtuFt1xX6JjjCgBQAALAAWAA3ADgKGD1SlKAUpSgFKUoBSlKAUpSgFKUoBSlKAquU+zY5sLKsihgEZx2hlUlWB4Eff21ZQeavgPoqNtj/AA8v6t/qmpEHmr4D6K3+nxIl/wBj/C5mDa2MMUEsgFykbuAd11UkfRVTFsVzGJJcZiASoZirokYJFzYZOqKncpv8Hif1En1GrXOXGNtDBGCNVMhGmojjLDTNe1xbcR3jjYoRcrJbXyKmLmoXlLOyVlfa3YsYMBG7BU2hOzHcBPGTuvuyX3VK/u0f0vF/OL/065tsw5pHOdUESK4kcElSrJquQtq0ja77gndWz7W5dvkgljRfJpMX5LJmJ6TrheicWNgM18w10sKnxFOdLNO6/CKuDq06+UlZ7M31Nn2dsoKSfKJ5bXUh5NAb7+qFN6n+Rr2v84/4qgbOaz8bG+/fY9db9p0f0k1xPnE52558QY8HJJBDExW6kpJIw0JbcVUG4C+k66Cg5ye060aUIqyR3vyNe1/nH/FTyNe1/nH/ABVwXC4vEyPEg2tjlMsXTddCMiFrLJIROVSPIGkLFgQuWwJYCqfZm0ts4hQ0WKxJUmwYzsA2pGlzci4IvWLvebaEdx+gg5XGqgZshgdiCxIzCSIA6k62J9dc45fxXxM3yhx08xKwcyW2cRiMXP5TNJKyRFR0jlyOulwCT2ipPL4nyia3wx9RKll3fDmV4d9ri/ZHO8QgB1Og9A9VR2xZOiev7qYxQGuxuahT4y3hbh4dtQFsyvIFvxPE1b8jOQ8u1JrLdIEI6WU8L65V+E5HDhoTwBt+Q/NTPjisuJDQ4bQi4tJIND1AdVUj359AO+u8bL2XFholigRY40FlVd3f3kk6knUnfQHzZWy48NCkMKhI0AUAd3E9rHeTvJual0pQwKUpQClKUApSlAKUpQClKUApSlAKUpQEPbH+Hl/Vv9U1Ig81fAfRUfbH+Hl/Vv8AVNUfLTla2z8NFKsYlLyLHlLZfORmvex+D7aljFySS3kLkozbe5e7LXlN/g8T+ok+o1a/y02a7wwSKCVQFXC3JCyJlzZRvy3PC+vjWu4TnabEyx4dsNGUnkXDuRK2gkIU6FBfQn1Vu8WxMSgCpjCFUWXNAjNYaAFri5txtVmnejZyyd9vlsuVK8e2TSTaaSytlZ32tHPNhRTdMyqr9K4EesYePUrmLl76LlzX1vYbq3Ta3INH6Ho2ZYocQcV0IAKtJlUIbkiwQgsF3G9tNLWX9l4v9NH+WT8VfP7Kxf6YP8sn4q2xFZVvqS8+hDhKDw/0Sb/85f3GfZcd2J7Ljfex0ULftADesHia0/l9zPx4+UTwyCCU/lCUzI+mjWDCz8L8R4VuWCwOJQkviFkFrWMIWx7bq1TMsnwk/cP46pOKTya9eh04zbWcWvLk2cpw3M1jo2Zk2koLIkbHye90iCiNSGYiyhVt4CvmG5mMbGoVNooFG4eT3G8txY3sxJF9xJtaur5ZPhJ+4fx0yyfCT9w/jrFuJnSe5nPubzkI+zMa6yTCYzQs9whW2WSMG92NyS2+qbnEnC4ia/wx3e8SupJs5unEzMCRG0dgpHnMjXuWPwfbUTB7HheaaR40ZxLYMwzWskdrX0HiKkk045buZDFNTu9rfscE2VyHxuPb3GIrGf8ASSXSLU8CRd/2Qa6tyP5ncLhCsk//AOTONQXHuSn4seoJB981z4Vv9KhLIpSlAKUpQClKUApSlAKUpQClKUApSlAKUpQClKUBH2hCXikVd7IyjxKkCqHb+xRjYUixGGkKowcZZkU5gpXeG7Ca2alSQqOOoinT0ne7XlzTNCwvN5h45Y5Vw0+eN1kW+IUjMpDAkZtdQN++r+XBlmzHDyeiWO2+/wALtvV9Ssyq6Wte/U1VFrVJ+nQoYcEVIIw8l13e6pwBHBu+suGjZHZ1w73YsT7rH78hj77tFXNK10luXr1Nuzl9z9OhA8ul/R2/fj/FTy6X9Hb9+P8AFU+lNJbl69R2cvufp0IHl0v6O378f4qeXS/o7fvx/iqfSmkty9eo7OX3P06EDy6X9Hb9+P8AFXrZkbASF1yl5CwBIJtlUa204VNpRyyskFTad3Jvy5IhYiSdT1VRxlF+sVJa5vbeALVi8pxOh6GPvHS6+vL9/wB9lStCUrjicRp7kh7fdNxueOXUWtwr1HiMRpeJB1tbSblsuvm6m+bTTcKn0oCtjlxNxmSMDNqQxJt2gcfTbfxtr9OJxF9IY/TKfsSrGlAV/lGIsPckub3HSGw3WN8uvHh2V9E+IzAdGmXTXpDfd1hbLwPH2VPpQFacRibn3KO1tPdDfduIy9tT4mJUFhY2FwDcA21F+Ote6UApSlAKUpQClKUApSlAKUpQClKUApSlAKUpQClKUApSlAKUpQClKUApSlAKUpQClKUApSlAKUpQClKUApSl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3" name="Picture 5" descr="http://tyrelabel.bridgestone.eu/psr/i/tyre_label/european-tyre-label_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00600" cy="4183228"/>
          </a:xfrm>
          <a:prstGeom prst="rect">
            <a:avLst/>
          </a:prstGeom>
          <a:noFill/>
        </p:spPr>
      </p:pic>
      <p:pic>
        <p:nvPicPr>
          <p:cNvPr id="12295" name="Picture 7" descr="http://t3.gstatic.com/images?q=tbn:ANd9GcT3gDuLk4B5to39-f4jxSl2eYbkEMCKT7Pr8u9yGGNp7juxFfJ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1038" y="990600"/>
            <a:ext cx="4502962" cy="3829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122</a:t>
            </a:fld>
            <a:endParaRPr lang="en-US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672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 descr="http://t2.gstatic.com/images?q=tbn:ANd9GcRyyKfOsfaExUOSISKTcR9Kz2oM0d_Xd0UmJKbbfKnXZ5GGKFd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895600"/>
            <a:ext cx="838200" cy="1115590"/>
          </a:xfrm>
          <a:prstGeom prst="rect">
            <a:avLst/>
          </a:prstGeom>
          <a:noFill/>
        </p:spPr>
      </p:pic>
      <p:pic>
        <p:nvPicPr>
          <p:cNvPr id="13" name="Picture 11" descr="http://t2.gstatic.com/images?q=tbn:ANd9GcRyyKfOsfaExUOSISKTcR9Kz2oM0d_Xd0UmJKbbfKnXZ5GGKFd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2895600"/>
            <a:ext cx="838200" cy="1115590"/>
          </a:xfrm>
          <a:prstGeom prst="rect">
            <a:avLst/>
          </a:prstGeom>
          <a:noFill/>
        </p:spPr>
      </p:pic>
      <p:pic>
        <p:nvPicPr>
          <p:cNvPr id="14" name="Picture 11" descr="http://t2.gstatic.com/images?q=tbn:ANd9GcRyyKfOsfaExUOSISKTcR9Kz2oM0d_Xd0UmJKbbfKnXZ5GGKFd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2819400"/>
            <a:ext cx="838200" cy="1115590"/>
          </a:xfrm>
          <a:prstGeom prst="rect">
            <a:avLst/>
          </a:prstGeom>
          <a:noFill/>
        </p:spPr>
      </p:pic>
      <p:pic>
        <p:nvPicPr>
          <p:cNvPr id="15" name="Picture 11" descr="http://t2.gstatic.com/images?q=tbn:ANd9GcRyyKfOsfaExUOSISKTcR9Kz2oM0d_Xd0UmJKbbfKnXZ5GGKFd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2819400"/>
            <a:ext cx="838200" cy="1115590"/>
          </a:xfrm>
          <a:prstGeom prst="rect">
            <a:avLst/>
          </a:prstGeom>
          <a:noFill/>
        </p:spPr>
      </p:pic>
      <p:pic>
        <p:nvPicPr>
          <p:cNvPr id="16" name="Picture 11" descr="http://t2.gstatic.com/images?q=tbn:ANd9GcRyyKfOsfaExUOSISKTcR9Kz2oM0d_Xd0UmJKbbfKnXZ5GGKFd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2895600"/>
            <a:ext cx="838200" cy="11155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123</a:t>
            </a:fld>
            <a:endParaRPr lang="en-US"/>
          </a:p>
        </p:txBody>
      </p:sp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885712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287" y="838200"/>
            <a:ext cx="3737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86000"/>
            <a:ext cx="89535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5" descr="http://thumb10.shutterstock.com/display_pic_with_logo/1136633/117985111/stock-photo-car-shock-absorber-isolated-on-white-background-1179851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933949"/>
            <a:ext cx="4953000" cy="1924051"/>
          </a:xfrm>
          <a:prstGeom prst="rect">
            <a:avLst/>
          </a:prstGeom>
          <a:noFill/>
        </p:spPr>
      </p:pic>
      <p:pic>
        <p:nvPicPr>
          <p:cNvPr id="51207" name="Picture 7" descr="http://i01.i.aliimg.com/photo/v0/579471991/shock_absorber_coil_springs_for_three_wheeled.jpg_250x2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4933950"/>
            <a:ext cx="4191000" cy="1924050"/>
          </a:xfrm>
          <a:prstGeom prst="rect">
            <a:avLst/>
          </a:prstGeom>
          <a:noFill/>
        </p:spPr>
      </p:pic>
      <p:pic>
        <p:nvPicPr>
          <p:cNvPr id="83970" name="Picture 2" descr="http://www.2carpros.com/images/articles/body/windshield_washer/washer_fluid_cap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19600" y="914400"/>
            <a:ext cx="2219325" cy="1369475"/>
          </a:xfrm>
          <a:prstGeom prst="rect">
            <a:avLst/>
          </a:prstGeom>
          <a:noFill/>
        </p:spPr>
      </p:pic>
      <p:pic>
        <p:nvPicPr>
          <p:cNvPr id="83972" name="Picture 4" descr="http://c.suite101.com/files/styles/article_full/public/000/172/0001728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1800" y="914400"/>
            <a:ext cx="1981200" cy="12573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124</a:t>
            </a:fld>
            <a:endParaRPr lang="en-US"/>
          </a:p>
        </p:txBody>
      </p:sp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05200"/>
            <a:ext cx="9144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 descr="http://www.gtspirit.com/wp-content/uploads/2012/02/video_corvette_c6_z06_engine_catches_fi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4352925" cy="2819400"/>
          </a:xfrm>
          <a:prstGeom prst="rect">
            <a:avLst/>
          </a:prstGeom>
          <a:noFill/>
        </p:spPr>
      </p:pic>
      <p:pic>
        <p:nvPicPr>
          <p:cNvPr id="50181" name="Picture 5" descr="http://t2.gstatic.com/images?q=tbn:ANd9GcQ0X4my5fqzDQbMrKeChknYMGJv9qikyJuqrepPgA6SaZUZekrU4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95275"/>
            <a:ext cx="4352925" cy="2905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125</a:t>
            </a:fld>
            <a:endParaRPr lang="en-US"/>
          </a:p>
        </p:txBody>
      </p:sp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295400"/>
            <a:ext cx="9141199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 descr="http://www.hharrold.co.uk/images/misc/mainImg-auto-lock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228600"/>
            <a:ext cx="2155193" cy="144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126</a:t>
            </a:fld>
            <a:endParaRPr lang="en-US"/>
          </a:p>
        </p:txBody>
      </p:sp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1849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32" y="2667000"/>
            <a:ext cx="910086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935332"/>
            <a:ext cx="2209800" cy="579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127</a:t>
            </a:fld>
            <a:endParaRPr lang="en-US"/>
          </a:p>
        </p:txBody>
      </p:sp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1627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3675" y="76200"/>
            <a:ext cx="2600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4" name="Picture 2" descr="http://t3.gstatic.com/images?q=tbn:ANd9GcSxky-NU3IOVGJCf8PIn0A2yFYRvR0Orlz6n_VjM78DC7a608H3-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286000"/>
            <a:ext cx="5562600" cy="1571625"/>
          </a:xfrm>
          <a:prstGeom prst="rect">
            <a:avLst/>
          </a:prstGeom>
          <a:noFill/>
        </p:spPr>
      </p:pic>
      <p:pic>
        <p:nvPicPr>
          <p:cNvPr id="79876" name="Picture 4" descr="http://t3.gstatic.com/images?q=tbn:ANd9GcRdzHebNtHVVosG_V7dywJVrnokgd_sXlzYHY_M801AP8NpSsb54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4038600"/>
            <a:ext cx="5486400" cy="1504951"/>
          </a:xfrm>
          <a:prstGeom prst="rect">
            <a:avLst/>
          </a:prstGeom>
          <a:noFill/>
        </p:spPr>
      </p:pic>
      <p:pic>
        <p:nvPicPr>
          <p:cNvPr id="79878" name="Picture 6" descr="http://images.autoline.info/s/tank-semi-trailer-cement-tank-FELDBINDER---2_big--130220102936162730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5638800"/>
            <a:ext cx="5486400" cy="121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128</a:t>
            </a:fld>
            <a:endParaRPr lang="en-US"/>
          </a:p>
        </p:txBody>
      </p:sp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3152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5189" y="0"/>
            <a:ext cx="293881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6324600"/>
            <a:ext cx="2667000" cy="463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0" name="Picture 2" descr="http://t2.gstatic.com/images?q=tbn:ANd9GcRC-0cSq8YzlhXlgpeqNaUuCeTjISckLCxBZtJQEvadxjNpL1h1b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0"/>
            <a:ext cx="2590800" cy="1066801"/>
          </a:xfrm>
          <a:prstGeom prst="rect">
            <a:avLst/>
          </a:prstGeom>
          <a:noFill/>
        </p:spPr>
      </p:pic>
      <p:sp>
        <p:nvSpPr>
          <p:cNvPr id="78852" name="AutoShape 4" descr="http://upload.wikimedia.org/wikipedia/commons/b/bc/London_Ambulance_at_Abbey_Road.jpg"/>
          <p:cNvSpPr>
            <a:spLocks noChangeAspect="1" noChangeArrowheads="1"/>
          </p:cNvSpPr>
          <p:nvPr/>
        </p:nvSpPr>
        <p:spPr bwMode="auto">
          <a:xfrm>
            <a:off x="63500" y="-136525"/>
            <a:ext cx="4352925" cy="32670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8854" name="Picture 6" descr="http://t2.gstatic.com/images?q=tbn:ANd9GcRUwPwQ7SzGUj6K4vxBl785eiHnQecNOwisek7M4aGC_r3uU1PY8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0"/>
            <a:ext cx="2895600" cy="990600"/>
          </a:xfrm>
          <a:prstGeom prst="rect">
            <a:avLst/>
          </a:prstGeom>
          <a:noFill/>
        </p:spPr>
      </p:pic>
      <p:pic>
        <p:nvPicPr>
          <p:cNvPr id="78856" name="Picture 8" descr="http://t2.gstatic.com/images?q=tbn:ANd9GcS8emR3VwsE1dxZ_zkPIEPzAAMgfLhXGySPhcndd32rMa8Tli9B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1219700"/>
            <a:ext cx="5648325" cy="2580775"/>
          </a:xfrm>
          <a:prstGeom prst="rect">
            <a:avLst/>
          </a:prstGeom>
          <a:noFill/>
        </p:spPr>
      </p:pic>
      <p:pic>
        <p:nvPicPr>
          <p:cNvPr id="78858" name="Picture 10" descr="http://www.carsuk.net/wp-content/uploads/2009/03/tesla-model-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" y="3886200"/>
            <a:ext cx="5562600" cy="1838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8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8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129</a:t>
            </a:fld>
            <a:endParaRPr lang="en-US"/>
          </a:p>
        </p:txBody>
      </p:sp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629" y="76200"/>
            <a:ext cx="8708571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04999"/>
            <a:ext cx="9144000" cy="4137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1"/>
            <a:ext cx="8763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905000"/>
            <a:ext cx="8839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130</a:t>
            </a:fld>
            <a:endParaRPr lang="en-US"/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787" y="2895600"/>
            <a:ext cx="9055213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6" name="Picture 4" descr="http://t0.gstatic.com/images?q=tbn:ANd9GcTkK2BvUZIBLQ4VpBomiYCLQ4Fx80lsoWda-7InWKUKPEgYWjq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5086171"/>
            <a:ext cx="2438400" cy="1771828"/>
          </a:xfrm>
          <a:prstGeom prst="rect">
            <a:avLst/>
          </a:prstGeom>
          <a:noFill/>
        </p:spPr>
      </p:pic>
      <p:pic>
        <p:nvPicPr>
          <p:cNvPr id="156678" name="Picture 6" descr="http://t2.gstatic.com/images?q=tbn:ANd9GcTuGANfXhSKZnsKIK4MZCLMHaosGTenu3A9ZqeJEOfTeMHhhX4Jz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85725"/>
            <a:ext cx="6477000" cy="2886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131</a:t>
            </a:fld>
            <a:endParaRPr lang="en-US"/>
          </a:p>
        </p:txBody>
      </p:sp>
      <p:pic>
        <p:nvPicPr>
          <p:cNvPr id="1576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059779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447800"/>
            <a:ext cx="421178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286000"/>
            <a:ext cx="581222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2971800"/>
            <a:ext cx="276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3657600"/>
            <a:ext cx="2173111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4419600"/>
            <a:ext cx="379306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378" y="5334000"/>
            <a:ext cx="683542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132</a:t>
            </a:fld>
            <a:endParaRPr lang="en-US"/>
          </a:p>
        </p:txBody>
      </p:sp>
      <p:pic>
        <p:nvPicPr>
          <p:cNvPr id="1587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133</a:t>
            </a:fld>
            <a:endParaRPr lang="en-US"/>
          </a:p>
        </p:txBody>
      </p:sp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059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88920"/>
            <a:ext cx="9144000" cy="3307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134</a:t>
            </a:fld>
            <a:endParaRPr lang="en-US"/>
          </a:p>
        </p:txBody>
      </p:sp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143000"/>
            <a:ext cx="885217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2286000"/>
            <a:ext cx="9144001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91000"/>
            <a:ext cx="9144000" cy="2469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2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135</a:t>
            </a:fld>
            <a:endParaRPr lang="en-US"/>
          </a:p>
        </p:txBody>
      </p:sp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4612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3555" y="762000"/>
            <a:ext cx="109104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838200"/>
            <a:ext cx="365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343400"/>
            <a:ext cx="5675376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7" name="Picture 7" descr="http://2.bp.blogspot.com/-1cZbLmVROT0/T33OLqu8qKI/AAAAAAAAAFU/IYwfb1FKRV4/s1600/older_driv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91075" y="1447800"/>
            <a:ext cx="4352925" cy="2886076"/>
          </a:xfrm>
          <a:prstGeom prst="rect">
            <a:avLst/>
          </a:prstGeom>
          <a:noFill/>
        </p:spPr>
      </p:pic>
      <p:pic>
        <p:nvPicPr>
          <p:cNvPr id="163849" name="Picture 9" descr="http://t1.gstatic.com/images?q=tbn:ANd9GcR-RECumqmgggbJ3OJZPLD6CygwWArq-VBPkVnrNKe8fD6lQKL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75" y="1447800"/>
            <a:ext cx="4352925" cy="2895601"/>
          </a:xfrm>
          <a:prstGeom prst="rect">
            <a:avLst/>
          </a:prstGeom>
          <a:noFill/>
        </p:spPr>
      </p:pic>
      <p:pic>
        <p:nvPicPr>
          <p:cNvPr id="163851" name="Picture 11" descr="http://s0.jrnl.ie/media/2012/10/learner-drivers-3-390x28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38400" y="5029200"/>
            <a:ext cx="1697456" cy="1240449"/>
          </a:xfrm>
          <a:prstGeom prst="rect">
            <a:avLst/>
          </a:prstGeom>
          <a:noFill/>
        </p:spPr>
      </p:pic>
      <p:pic>
        <p:nvPicPr>
          <p:cNvPr id="163852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24600" y="4486275"/>
            <a:ext cx="190500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3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3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136</a:t>
            </a:fld>
            <a:endParaRPr lang="en-US"/>
          </a:p>
        </p:txBody>
      </p:sp>
      <p:pic>
        <p:nvPicPr>
          <p:cNvPr id="1648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137</a:t>
            </a:fld>
            <a:endParaRPr lang="en-US"/>
          </a:p>
        </p:txBody>
      </p:sp>
      <p:pic>
        <p:nvPicPr>
          <p:cNvPr id="1658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00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138</a:t>
            </a:fld>
            <a:endParaRPr lang="en-US"/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139</a:t>
            </a:fld>
            <a:endParaRPr lang="en-US"/>
          </a:p>
        </p:txBody>
      </p:sp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6200"/>
            <a:ext cx="8839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05000"/>
            <a:ext cx="9144000" cy="441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140</a:t>
            </a:fld>
            <a:endParaRPr lang="en-US"/>
          </a:p>
        </p:txBody>
      </p:sp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25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141</a:t>
            </a:fld>
            <a:endParaRPr lang="en-US"/>
          </a:p>
        </p:txBody>
      </p:sp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25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142</a:t>
            </a:fld>
            <a:endParaRPr lang="en-US"/>
          </a:p>
        </p:txBody>
      </p:sp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474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143</a:t>
            </a:fld>
            <a:endParaRPr lang="en-US"/>
          </a:p>
        </p:txBody>
      </p:sp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501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144</a:t>
            </a:fld>
            <a:endParaRPr lang="en-US"/>
          </a:p>
        </p:txBody>
      </p:sp>
      <p:pic>
        <p:nvPicPr>
          <p:cNvPr id="1597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145</a:t>
            </a:fld>
            <a:endParaRPr lang="en-US"/>
          </a:p>
        </p:txBody>
      </p:sp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75" y="0"/>
            <a:ext cx="2714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146</a:t>
            </a:fld>
            <a:endParaRPr lang="en-US"/>
          </a:p>
        </p:txBody>
      </p:sp>
      <p:pic>
        <p:nvPicPr>
          <p:cNvPr id="1607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901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1931" y="0"/>
            <a:ext cx="210206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147</a:t>
            </a:fld>
            <a:endParaRPr lang="en-US"/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2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0"/>
            <a:ext cx="2362200" cy="1027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148</a:t>
            </a:fld>
            <a:endParaRPr lang="en-US"/>
          </a:p>
        </p:txBody>
      </p:sp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04609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0"/>
            <a:ext cx="2971800" cy="1601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95799"/>
            <a:ext cx="3657600" cy="2385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149</a:t>
            </a:fld>
            <a:endParaRPr lang="en-US"/>
          </a:p>
        </p:txBody>
      </p:sp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7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519"/>
            <a:ext cx="9144000" cy="6072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150</a:t>
            </a:fld>
            <a:endParaRPr lang="en-US"/>
          </a:p>
        </p:txBody>
      </p:sp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151</a:t>
            </a:fld>
            <a:endParaRPr lang="en-US"/>
          </a:p>
        </p:txBody>
      </p:sp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0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274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76600"/>
            <a:ext cx="1676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3200400"/>
            <a:ext cx="74104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74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76200" y="2200870"/>
            <a:ext cx="59250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l-GR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Πλησιάζουμε σε.....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304800"/>
            <a:ext cx="4191000" cy="2529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153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281878"/>
            <a:ext cx="4038600" cy="2232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3352800"/>
            <a:ext cx="605117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3429000"/>
            <a:ext cx="2383277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154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667000"/>
            <a:ext cx="1752600" cy="373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667000"/>
            <a:ext cx="1371600" cy="3635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304800"/>
            <a:ext cx="2929236" cy="4966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1" y="152400"/>
            <a:ext cx="2819400" cy="5007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155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0"/>
            <a:ext cx="3505200" cy="4393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50217" y="4272677"/>
            <a:ext cx="884357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ΠΡΟΤΕΡΑΙΟΤΗΤΑ ΕΧΕΙ ΑΥΤΟΣ</a:t>
            </a:r>
          </a:p>
          <a:p>
            <a:pPr algn="ctr"/>
            <a:r>
              <a:rPr lang="el-GR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ΠΟΥ ΒΡΙΣΚΕΤΑΙ (ΕΡΧΕΤΑΙ) ΑΠΟ</a:t>
            </a:r>
          </a:p>
          <a:p>
            <a:pPr algn="ctr"/>
            <a:r>
              <a:rPr lang="el-GR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Δ Ε Ξ Ι Α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156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152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905000"/>
            <a:ext cx="609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905000"/>
            <a:ext cx="1905000" cy="268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157</a:t>
            </a:fld>
            <a:endParaRPr 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304800"/>
            <a:ext cx="2133600" cy="3125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00400"/>
            <a:ext cx="2463961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152400"/>
            <a:ext cx="525166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158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4139"/>
            <a:ext cx="2209800" cy="3305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609600"/>
            <a:ext cx="1905000" cy="291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685800"/>
            <a:ext cx="2208266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159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04799"/>
            <a:ext cx="3124200" cy="4539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228600"/>
            <a:ext cx="3238500" cy="493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6898"/>
            <a:ext cx="8534400" cy="6065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160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09600"/>
            <a:ext cx="1981200" cy="2093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685800"/>
            <a:ext cx="2057400" cy="216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685800"/>
            <a:ext cx="2514600" cy="2346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2987040"/>
            <a:ext cx="1981200" cy="310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3048000"/>
            <a:ext cx="203743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" y="2971800"/>
            <a:ext cx="1905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161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2" descr="http://gds.com.cy/wp-content/uploads/2012/06/boxjunc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38400"/>
            <a:ext cx="9144000" cy="441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162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0"/>
            <a:ext cx="6248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399" y="3810000"/>
            <a:ext cx="779021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163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15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440" y="1371599"/>
            <a:ext cx="1773360" cy="2685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1447800"/>
            <a:ext cx="1981200" cy="2380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447800"/>
            <a:ext cx="214385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600" y="1524000"/>
            <a:ext cx="2057400" cy="2239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12054" y="4267200"/>
            <a:ext cx="7065146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164</a:t>
            </a:fld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5871" y="76200"/>
            <a:ext cx="435972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66800"/>
            <a:ext cx="2286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1066800"/>
            <a:ext cx="269191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1143000"/>
            <a:ext cx="2293766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1000" y="5638800"/>
            <a:ext cx="472440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>
            <a:endCxn id="13318" idx="0"/>
          </p:cNvCxnSpPr>
          <p:nvPr/>
        </p:nvCxnSpPr>
        <p:spPr>
          <a:xfrm flipH="1">
            <a:off x="6553201" y="4114800"/>
            <a:ext cx="1066799" cy="1524000"/>
          </a:xfrm>
          <a:prstGeom prst="straightConnector1">
            <a:avLst/>
          </a:prstGeom>
          <a:ln w="63500">
            <a:headEnd type="arrow"/>
            <a:tailEnd type="arrow"/>
          </a:ln>
          <a:scene3d>
            <a:camera prst="orthographicFront"/>
            <a:lightRig rig="threePt" dir="t"/>
          </a:scene3d>
          <a:sp3d prstMaterial="softEdge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165</a:t>
            </a:fld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"/>
            <a:ext cx="9144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166</a:t>
            </a:fld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066800"/>
            <a:ext cx="4495800" cy="4965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304800"/>
            <a:ext cx="7391400" cy="72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167</a:t>
            </a:fld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6550" y="1828800"/>
            <a:ext cx="5708650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133600" y="69598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Round about </a:t>
            </a:r>
            <a:r>
              <a:rPr lang="el-GR" sz="2800" b="1" dirty="0" smtClean="0">
                <a:solidFill>
                  <a:schemeClr val="accent1">
                    <a:lumMod val="75000"/>
                  </a:schemeClr>
                </a:solidFill>
              </a:rPr>
              <a:t> ¨ΠΡΟΕΔΡΙΚΟΥ¨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8916" name="Picture 4" descr="http://i4.photobucket.com/albums/y144/monkeyMera/Misc/lifemagi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137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168</a:t>
            </a:fld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04800"/>
            <a:ext cx="7543800" cy="1103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676400"/>
            <a:ext cx="3609892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5486400"/>
            <a:ext cx="471714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1828800"/>
            <a:ext cx="3991429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3352800"/>
            <a:ext cx="4191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53000" y="3886200"/>
            <a:ext cx="419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169</a:t>
            </a:fld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077200" cy="111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66800"/>
            <a:ext cx="9144000" cy="5808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0"/>
            <a:ext cx="7938542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170</a:t>
            </a:fld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171</a:t>
            </a:fld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0"/>
            <a:ext cx="5943600" cy="680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172</a:t>
            </a:fld>
            <a:endParaRPr lang="en-US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458200" cy="1107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9199"/>
            <a:ext cx="2971800" cy="2498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1295400"/>
            <a:ext cx="532014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6640" y="3505200"/>
            <a:ext cx="300736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4520" y="3657600"/>
            <a:ext cx="548290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173</a:t>
            </a:fld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0"/>
            <a:ext cx="8153400" cy="119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19200"/>
            <a:ext cx="3048000" cy="2858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4114800"/>
            <a:ext cx="4258849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1219199"/>
            <a:ext cx="4800600" cy="4931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174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842910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143000"/>
            <a:ext cx="8616462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175</a:t>
            </a:fld>
            <a:endParaRPr lang="en-US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0"/>
            <a:ext cx="6324600" cy="799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8199"/>
            <a:ext cx="9144000" cy="2971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505200"/>
            <a:ext cx="238343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3688556"/>
            <a:ext cx="1676400" cy="3169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3400" y="3810000"/>
            <a:ext cx="2743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176</a:t>
            </a:fld>
            <a:endParaRPr lang="en-US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177</a:t>
            </a:fld>
            <a:endParaRPr lang="en-US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178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599" y="0"/>
            <a:ext cx="43434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4191000" cy="673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179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3600"/>
            <a:ext cx="914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0"/>
            <a:ext cx="650013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371599" cy="2232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-1"/>
            <a:ext cx="1447800" cy="2206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95250"/>
            <a:ext cx="8763000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180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762000"/>
            <a:ext cx="52578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09800"/>
            <a:ext cx="420789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>
          <a:xfrm>
            <a:off x="3124200" y="4572000"/>
            <a:ext cx="228600" cy="1752600"/>
          </a:xfrm>
          <a:prstGeom prst="roundRect">
            <a:avLst/>
          </a:prstGeom>
          <a:blipFill>
            <a:blip r:embed="rId5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85800" y="4953000"/>
            <a:ext cx="228600" cy="1371600"/>
          </a:xfrm>
          <a:prstGeom prst="roundRect">
            <a:avLst/>
          </a:prstGeom>
          <a:blipFill>
            <a:blip r:embed="rId5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553200" y="1752600"/>
            <a:ext cx="228600" cy="4343400"/>
          </a:xfrm>
          <a:prstGeom prst="roundRect">
            <a:avLst/>
          </a:prstGeom>
          <a:blipFill>
            <a:blip r:embed="rId5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181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-1"/>
            <a:ext cx="5867400" cy="1030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66800"/>
            <a:ext cx="2362200" cy="5330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1066800"/>
            <a:ext cx="2286000" cy="5206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 descr="http://image.absoluteastronomy.com/images/encyclopediaimages/g/gr/great_eastern_highway_truck_arrester_b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1219200"/>
            <a:ext cx="3657600" cy="495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182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087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200400"/>
            <a:ext cx="225389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3276600"/>
            <a:ext cx="240792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3352800"/>
            <a:ext cx="206089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0400" y="3200399"/>
            <a:ext cx="2057400" cy="2975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183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495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0200"/>
            <a:ext cx="9144000" cy="1276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71800"/>
            <a:ext cx="9144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184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90800"/>
            <a:ext cx="9144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848600" cy="48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57200"/>
            <a:ext cx="8610600" cy="530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14400"/>
            <a:ext cx="7086600" cy="481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371600"/>
            <a:ext cx="8229600" cy="503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777683"/>
            <a:ext cx="8153400" cy="50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185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1263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0"/>
            <a:ext cx="9144000" cy="5314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186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21362"/>
            <a:ext cx="9144001" cy="55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7200"/>
            <a:ext cx="9144000" cy="3152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81400"/>
            <a:ext cx="9144000" cy="3169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187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491"/>
            <a:ext cx="9144000" cy="1333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71599"/>
            <a:ext cx="8458200" cy="206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581400"/>
            <a:ext cx="8077200" cy="96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4800600"/>
            <a:ext cx="139211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4800600"/>
            <a:ext cx="1371600" cy="113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0" y="4572000"/>
            <a:ext cx="1371600" cy="1387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0" y="4800600"/>
            <a:ext cx="1686140" cy="1284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188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18744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990600"/>
            <a:ext cx="7696200" cy="233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>
          <a:xfrm>
            <a:off x="685800" y="2895600"/>
            <a:ext cx="4191000" cy="381000"/>
          </a:xfrm>
          <a:prstGeom prst="roundRect">
            <a:avLst/>
          </a:prstGeom>
          <a:solidFill>
            <a:srgbClr val="FFFF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3429001"/>
            <a:ext cx="550777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189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88392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190</a:t>
            </a:fld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191</a:t>
            </a:fld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9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http://www.hsinjurylaw.com/upload/mop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1" y="1"/>
            <a:ext cx="3124200" cy="1752600"/>
          </a:xfrm>
          <a:prstGeom prst="rect">
            <a:avLst/>
          </a:prstGeom>
          <a:noFill/>
        </p:spPr>
      </p:pic>
      <p:pic>
        <p:nvPicPr>
          <p:cNvPr id="14342" name="Picture 6" descr="http://1.bp.blogspot.com/_Wc0VT29t504/SKRkwmDYkII/AAAAAAAAAmg/FfokZUpQkjU/s400/kymco+activ+1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1524001"/>
            <a:ext cx="3200400" cy="2209799"/>
          </a:xfrm>
          <a:prstGeom prst="rect">
            <a:avLst/>
          </a:prstGeom>
          <a:noFill/>
        </p:spPr>
      </p:pic>
      <p:pic>
        <p:nvPicPr>
          <p:cNvPr id="14344" name="Picture 8" descr="http://rapids.ru/honda/transalp-700_old/2008-HONDA-XL-700-TRANSALP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3657600"/>
            <a:ext cx="3200400" cy="1514476"/>
          </a:xfrm>
          <a:prstGeom prst="rect">
            <a:avLst/>
          </a:prstGeom>
          <a:noFill/>
        </p:spPr>
      </p:pic>
      <p:pic>
        <p:nvPicPr>
          <p:cNvPr id="14346" name="Picture 10" descr="http://www.motorcyclenews.com/upload/192207/images/goldwing-airba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5284311"/>
            <a:ext cx="3276600" cy="15736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192</a:t>
            </a:fld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440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3505200"/>
            <a:ext cx="723589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 descr="http://t2.gstatic.com/images?q=tbn:ANd9GcQ15QcjQ-porJILgAkj5SkcUPrWWpljIhF_LFZgX4t6z-geuHK9y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304800"/>
            <a:ext cx="3048000" cy="2514600"/>
          </a:xfrm>
          <a:prstGeom prst="rect">
            <a:avLst/>
          </a:prstGeom>
          <a:noFill/>
        </p:spPr>
      </p:pic>
      <p:pic>
        <p:nvPicPr>
          <p:cNvPr id="13317" name="Picture 5" descr="http://t0.gstatic.com/images?q=tbn:ANd9GcQ0lH3pDTUe4SoICQVl1CaxQZnoHHfIVgvljiXNyhgErZu-lxv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304800"/>
            <a:ext cx="3810000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193</a:t>
            </a:fld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574" y="0"/>
            <a:ext cx="916357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194</a:t>
            </a:fld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3400"/>
            <a:ext cx="9144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33800"/>
            <a:ext cx="9144000" cy="3019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3269226"/>
            <a:ext cx="4876800" cy="943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0800" y="0"/>
            <a:ext cx="47466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195</a:t>
            </a:fld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879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4953000"/>
            <a:ext cx="5867400" cy="1163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196</a:t>
            </a:fld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5943600"/>
            <a:ext cx="914400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http://www.driverhire.co.uk/Corporate/Vehicle%20Licence%20Categories/C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4038600"/>
            <a:ext cx="4143375" cy="2819400"/>
          </a:xfrm>
          <a:prstGeom prst="rect">
            <a:avLst/>
          </a:prstGeom>
          <a:noFill/>
        </p:spPr>
      </p:pic>
      <p:pic>
        <p:nvPicPr>
          <p:cNvPr id="9220" name="Picture 4" descr="http://t3.gstatic.com/images?q=tbn:ANd9GcRL9FeOipX1yh1-Bo4tk0J3-g-IuZeKGmotTffMKj3-HI0fgFYfZ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0"/>
            <a:ext cx="4352925" cy="28860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197</a:t>
            </a:fld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http://t3.gstatic.com/images?q=tbn:ANd9GcTlQyn8LtCkeZmDZsv8cPY7ohtQnCCQcUk9HlRncatHBsMvP0L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4191000"/>
            <a:ext cx="4352925" cy="2667000"/>
          </a:xfrm>
          <a:prstGeom prst="rect">
            <a:avLst/>
          </a:prstGeom>
          <a:noFill/>
        </p:spPr>
      </p:pic>
      <p:pic>
        <p:nvPicPr>
          <p:cNvPr id="8196" name="Picture 4" descr="http://www.lantrain.co.uk/images/vehicles/martin%2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0"/>
            <a:ext cx="4267200" cy="32004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198</a:t>
            </a:fld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33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AutoShape 2" descr="data:image/jpeg;base64,/9j/4AAQSkZJRgABAQAAAQABAAD/2wCEAAkGBhQQEBQUEhQUFBQUFBQUFBQVFBQUFRYVFBQVFBQUFBQYHCYfFxkjGRQUHy8gIycpLCwsFR4xNTAqNSYrLCkBCQoKDgwOFw8PFywcHBwpLCksKSwpKSwpKSkpLCksLCwpKSkpKSwpKSksKSkpKSwpLCkpKSkpKSkuLC8pKSkpNf/AABEIAMIBAwMBIgACEQEDEQH/xAAcAAACAgMBAQAAAAAAAAAAAAAAAwECBAUGBwj/xABFEAABAwICBgYHBAcIAwEAAAABAAIRAxIEIQUGEzFBUQciYXGBkTJSobHB0fAUFUKSIyQzU2JyokNjg5Oy0uHxgoTCFv/EABkBAQEBAQEBAAAAAAAAAAAAAAABAgMEBf/EACcRAQACAQQBAwQDAQAAAAAAAAABEQIDEiFREzFB8CJhgaGRsfFx/9oADAMBAAIRAxEAPwC4ai1NtRavsW8BVqLU21FqlhVqLU61FqilWosTbUWpYTYpsTLVNqBNqLE21FqBdiixNtRagVaixOtRagTYi1NtRagVaixNtRagVaotTSFWEFYRamWqbUCrUWptqLUQq1Fibai1Am1Fibai1AqxRYm2qbUCbUJ1ihLDrVNqaGotQKtRam2oLUC4UWptqLUUq1Fqbai1Au1Ram2otUCrVNqZaptQJtRam2qbUCbUWp1qLUCbUWp1qi1Aq1Fqbai1EJLFAYn2otRSbVNqbaotRC7UWplqm1Am1FqdaotQKtUWp1qLUCbUWp1qi1Aq1SmWqUDg1Fqbai1Aq1AanWotQKtUWp9qi1FKtRYnWotQJtQGp1qLUCbUWptqLUCixFqdai1AmxFqbai1Aq1Fibai1QKtRam2otRCrEWJtiLUCbUWptqm1AmxFqbai1Aq1Fqbai1LCrVFqdaotQKtRam2otVCbUJ1qEDwxFibapsS1JDVMJtqLVLCrUWptqLUsKtRam2IsSwq1FqbYixLCrUWptimxSwm1FibaptSwm1RanlqixLCbUWp1iLUsJtRanWotSwmxFqbYgtSwmxFqdYi1LCbUWp1iLUsJtRYm2otSwq1RanWrGx7XCm8gkQAR2QQT7FJkMtUQnbNFqthFqE61Cth9qkNTbFNiwE2qbUvSOMFGmXkF2YAa3eSfrem6FqjFA29VzYJac8jxB4rM5xHq1GEz6IsRYtoNDOnePr6Ca3QkZk+EH4LHmxajSyaaxFi3J0U3mR9fyqPuget/UPkp5sV8WTT2ItW2+6R6w8whuixxcPAtHvKvmxPFl01VqLVtX6K9U+dvwKr9zu+v+08uPaeLLpq7FNi2R0Q/wCpUHRL+Xv+Svlx7TZl011iixbD7sfyVTo9/L2hXyY9myemDaixZn2J3L2hR9jdy9yb47TbPTEsRYsr7M71T5KG4ckwAZ7irvg2yxrEWLJfhyN4PkVQ003FEWIsTrUWq2lE2KLU+xRYllE2IsTbVNqWhNixtJNOxqREhjjnuyE5+SzrUrF05pvHNjx5tKkysepWHdcxrjEloJjdmAcvNMhKwP7FrnH8DSSTluHErX4rWWm0wwF/aDa3wJGflCm6IjldszPDaWqVoDrV/dD/ADD/ALUKeTHtrx5dOttUPIaJJAHMmB5lPtWDpRohk+sY/wAqr8JS2ac5rfpam1zKd1xIc6GC85d0xl7+S5unra/CG80zYXNBiq5ryGm8GW5cDIMyPNbvpKeKVMEUg5xYWh1rOq57g0TO8/JI1noDYgFgaXMrmTEXvo7MHk3N481yyqbdMZnGnb0NeaEDrPl8Ottfle1pABDc8oSn69MFQs2dW6630spmOJ3fNczh6FhwTZaXNIa4tMgwKIBDhvG+DxW7wjnXVYYHDaSXF4ESxu4RyhYjCG8suWVjdY6lPFCkQ2CzaSb3ECwutyfmcvasV2vgB9B/fZ7f2ix9O1HDHMOZAoggZ2zsn8PBY1PSNzbhSYBE7j80iEnhm6b6QfstGhV2bntrGoAB1S3Zloz6x33exYGi+lsV61OkKLmmo9lMEuEAvcGyezNanW/SAbgsK40mGamIAb12gfsjla4c1zugNItOLw5NKmDtaYBDquU1G8DUIUX3dxi+l5lKq+m6g8mm9zCQ9kEscWkiW9iz6HSPSdhTiTSe1jawokS0uuLLwcm7oC861lxrBisQ3ZMMV6okuqZkVHcnraYfGtOiax2eTcXSloc7eabs5JJTgdlozpIw+IrMpMa6+o4NbdkJPM2LGrdK+GY9zXMqS1xaeq05tMH3LhNU8cBjcMBSt/TMzvcYl3I96x9M42m3FVxspIq1B6ZG57glQtzT06v0lYenSpVXCoGVryyGyf0brHSJEZlTQ6R8PXp1TTfVbs6ZqOds82tuayQC7rGXjJefaSxFN2BwTjTyvxbQL93XpnlnvUat4mmW4sCmR+p1SeuDIa+k6PRy3KVC3L0XC9JuEqPaxtSpc5wa0FjhJcQAJLo3lZFbpAwrHuY+tDmOLXAxkWmCN/MFeSYHFUhWpEU3A7SmQb25RUb/AAp+tDqQxmLBY6W160kPZn+kdmOpl7UqE3T6vV8Vr3haTg2pVDCWteA5pPVeLmmQ07wZV3a8YQMa816Ya+6xxaQHWEB0dTgSF5VrbVpl9AljiXYPDEEPaMrIH4DnkqaRq0jgcN1XRtMU1sFuX7An8P8AElQty9dp62YZ7LxWpFgdZdBi6LrZgZxmrjWbD23bWlaCAXEkNBIJAJmJIBy7CvIdpSOjKmTgBi6PFsy6jW7ANzUvDOpO0diYDwBiMMT6MyW1wOPelFy9kZrDh3AkVKBaCASKrYBMwCbt5g+RVhpPDvE3USMhIqsgEzAJu7D5FeJ6NbTOCxQJfAqYV3otnfWaIE/xJmj2UTgawcasCthnO6rfSLMS0QJ3QlFvbHUaT2ONMhxHCm9r/A5wPNYJYtB0Olv2eu1pJiq0mQB6TI3AngAkV9MYhriL2iCR+zHDJbwzriWMsb5h0tqLU3QuGNWi1znm6TJtaMuAhZp0V/F/T/yteSGfHLWWrU6V002mSxrS54EGeq0SOJ4+Hmundok+sPyn5rU4/U3avLjUgmNwyyAHLsUnU44ajDtw1bEOe1gc4lrWttadw6o4c+0pDis3TOjjhqppEg2tbmOPVBC17nLl6unoglCpchVXq7DI+uC0ul8W2pWGGa91Ots3VmOyDYtfTOcHcHzugxv3xtjoTFEOG1pjdaQDP8U5Lnnag4uriTUfWaBBaXyTc2cgGAbiI3wVqdRz8bmOkyqS2nnAp2XWVHPkB8AGGgAmSZPFqwNN6c2wYxoAFQVGES17gHOpkHeQHRPkdxGTNdNBPw1d7br2kAA2sLh+hJduGXWmF0vRvgGU6j2VLXVIL2E5nZ3cARkRc2Y5rM5NxhDa0dXq7GtbTxONa1gDWtsYQA2ABBeJ3eKudFYuCPtWMg5fsaXd+8y8F17Dkh+cQ6IO4W598ifKFzuXT6emqbiawAGwJgASSJyAA9yv94V/3B/MFtZSMdjqdBhqVXspsbve9wa0eJ49itrcdNXWr1Helhrv5g13vHYPJY1TFlmZwkRxFGfa1hScB0g6LDhSpYqi3MwLX02STJh7mhuZ7V1IM5jPiCOI4EFS1icfeP2486w0y4zQoEznda0zxk1KYz8VkM1kbSE/ZnMad7mMplp/8mwD5rd6R0PSxA/SNz4PGTh3O+BkLn6WpVWm4mniA3kQ1wdHbBzWoyj3x/t1jS0c441Jwn7xcfzEQy6WuGGdvLm/zUpH9JKyKOIwdU5HDFxz61OmHEnj1gCSsN2p20/auYT69Nmzf4gdV3iJ7VzumtUq9AFzRtWDeWjrAfxM3+UrvjhpZ+kzEvn6s6mnPtlH2t333XTIA2dItEkDZMjOJIG7OB5KG6JpCYp0RIIMUWCQd4MDMdi800dpPE0f2W1HYGuLfFpEFbirpOvi2htQVqR3S1j9i7+doEt78x2Des6mhljzE23oauGplGOU7fvTocZWwVEw8YaRwFGm4j8oMJNbWSj6WzJBzveylTB7QXul3gFytXCVKeVKjUqP41TSeWg/3TSM/wCZ3gBvWLT0Jiq9QB1OrLjBe8OAHa5x4K6ehcXlNR+3bX1tHTnbpYznPc8R+P8AXR19Y8M9wH2enUd6Lf0bXmOQmn2nILY08GXtH6jRDQSQ17KAgmJNvAmBw4BOwej8PozDvqVHBoa2alZwz5Q0ZmJgBo3mN5XEO6UcPtOvS0g2iTnW2u4H8RpNOQ7J8OC55bPTFzjLP1mI+f8Abd1R0c9oIbhsM0EgkAUwCRMEgDM5nzKKmjXuBBw2GIMSC1hBjdIjOJTMLo2lVY2pTq1Xse0OY4V3kOaRIIMp33Iz1qp76tT5rPHz/V3ZdR8/DXt0HAI+x4SHRIDKYBgyJFucFA0D1S0YPCWuiW2Mg2zaSLYMSY7yth9w0+dT/Nf80fcFLk4973H4pwbsuo+fhh4XB1MODssPh6QcWg2CyXbmyGtz3rkNIg7V9wAN75A3A3GYXcv0FRH4OW9zt3H2LhdKMsrPDYDQ94EmIAcQBmrEwn1T6x8/h22qx/Vm95W3Wp1XbGHA7feAVt1JWEQocYElTWqtYBe9rZMC5wbJ5Cd5SjjKZIAqUyXbm3NuPc3eVFeaa+PAxjs97KZ/pj4LQUqbnzaJjeeA8V6Jp3V44iu5wLAAGtzneGg8Bu6yMHoFlNhMNqu5ZBs9x37uPJdYxivViZm3CDRZPE/lPipXpFLD13NBBgEZAEADuAO5C19PX7Z5c/8A/t8T6zfyN+Sodc8T64/I35LnHY1g3vZ+YfNLdpakP7Rn52D4rzvTwTrJpmsw3NcQXEy6N/Ucc5mcwCuu1Cw4qPdUM3WgAgkZGCR3ZDsyXFYvSdI5teyZBMVACQJyHDPLjwW40br3hqOGqNDq+2dTfZLmGm19ptDnNq5CSMwFr2c/d60zt9/DgVZeN0ulrGOm44JggxliHyYyGTsuCwsV0u6Qa0kOweX4WtxJJ7pdH/SzETEK9uL84+B968B1z1hOkcU97yTh6T3MoU56pDTBqEes6JnlA4LGq9NmkXAgOpCQRlSnf/M4rR4V9+HEZwcx70RZ7aTsjTt4XDIg969K6GtZKjatTAVXFzWsNXDk8ACL2Dsh1wHAh3NebtqbQBlmQO+SCAB+IxnOf1mnM0kMNiKVRlSqx4ljnUy0GxzTkCQc5PHgg+mwsGqH3GJjKCLoz8c14Y7Xc8cTjz/jBv8ApIWLidcw7+2x5/8AbqAePWKbZV9C4YFo62U7pJ5TnPbPkrlwIiQeyQV876D1/qYWuKrX1njc+nVrvqMe08DfMHiHCCO6QeprdPLvw4amO+q4+5oV2yj2DZjkFD6YIO4Zb4EjtEheKVennEH0aOHHftT/APYWJV6b8Y7c3Dj/AAnn3vKm0t7vaOQ8kRHDyC+e8T0yaTceo9gHZh6fvIKw6/STpWq0tdXqWuBabKdJhgiCAWsBHeCpSu26UtbqWIdSoUKragpuqVKoaZAqMhlMO4GC558AvLKGOftQZBDuAzyOUO4ntlJwmHqU6lwpvjcRHArcU2NaOrSz7iD3diqPRujXXajhcLUw9UvOxrv2YDZim+HtE/zGourPSTh+DKp8Gf7l4HhsFiA5zgYLzJ8z81mN0dXO+oArFK9pf0n0huo1T+T5rGrdLDAMqB7JqNb5715D901D6T2+SkaEHEg+CcDrtLdKGMqVCG1KVFnDZkB4MyDc4Gd3YIK5x+tmJFznV6jiSXGKs9pgc1jfc1P6/wC1P3PR5E+P/KnBUu00P0306VK04eq4g3OO0ZmOqMu3ethR6dmVJswrhHr4ikzykZrz1ui6A/AD3pzKFAf2TPJUp1rNMUdK1MW+vU2ZpMYaTX1R1GhhLyyDD3F8buxafQOIpVsNiX4it+t0nTRc6odp1QNkKQHpdbeZy8SVr6b6LTlSYO5oTRjmt3MA8AiU7Ov0m1XQRSp+jnIcetnJBDxl2QjC9JNQSHMpiY3U3u9m0HBcY7SwjckO0gOS1CU9Hp9JjQAIaf8AB+VVC8zdjhy9qEWm3r6q0XeiC3xMeRlYlTUwcKhHe0H4hdCCpBXPdPbpthx9bUyr+GowjtuHwKoNSa/7ymPzH4LtM1LXRzTfKbYcc3Uarxqt/KUwagvJzreTfjK6/bDkl4nSNOmOsWjsJJPgFN0rthydbo3kyKx8WA+0EK+F1EqUjlWEcQaZj/UtxiNY4b1KeXruy8gN61mI009+8g9kQPJTkqE1NFhuTqwcfVYyXed0A961OI1baSc3DOes4Od5NEBZr8U4iDA8AENrmMp7TlA9isQjXjVtnFx9qyaWr1IbxPaZ+au/EdsqprEqouND0R+AePwV26Moj8DEjaI2iqskYakPwMHgr3UxuaPyhYReoL0obD7Q36AUOxQWvvRclDMOJ7FBxHcsS5QHpQyftBQa55rGdvUFyUMnbnmqGqkXIlWkO2iNp2BIJUSlBxqKrqqXcgQeMIi4qqTXCXUcfqEtVDjUCgvakEqzQ3i6PCfirAteEKlrfWP5ShapLd+ApAWtxGsVJm6Xn+Hd+Y5eUrU4rWKo/JsMHZmfM/BcKdXTVaoaJcQ0cyYWsxOsbG5MBeee5vtzK5p7y4y4knmST7VO3OUADtEz5q7S2/ZiqtYEl9g5NaR/UsKrWFP0YJO8uEk9x+a14rmZkzzn4qamILuJ8yrSLV8UX7/h8EsFVUSrQvKLlSUXILSiVS5TKC1yJVESguHKL1QolAy9SM0oq7PfPuQSoVQUFyovvHcqyoDoQclBMoKqUBVEolQVBQSQoUXKLkRMqJQgBAE/WSmmwE5mBziVVzVWURnjBUv3v9P/ACha9StWH3KCUtqs1srLQKlS6nG/4FVlBcIuVUSipUyoUEoLSoUIJQSVChEoiZUlQqyirSiVWVMoJRKrKkoLSglTXMmeYHyS0EyrAZTyS1em+D2HLzUESolRCkkKomVUlS0oICCkovU2qpCItcrNcFFKtbvAcOR+B4LKbRZU9AweR+agxSRw+Khw7PetlSrmmbX7uefx3rYMcCJCWObzQunQljmwVMqSxVKqrKCVWFIRUqZUF0KhKC9ykJcouQXJVVWUNQXVgVVEoJLlCrKAUFpUqqmVAKxKqh25A17pY3sJCUSoDkIIlSSqoVDX8Dz+CXKhEoJlTKrCIRFpREqEIIcFVriDIMEcVdVc1EZ2FxwcLX7zxP1krvuYZBy7Mx4iVqyE7D4osPEjlJ9ilDP+93eqPIqVSnRpOEzE8CRPvQgwyqoQtQ0GoKlCghQEIQSVDkIQAVkIQhAV/r2qEIQo5AQhFSgKUIJbuUH68whCkohCEKiApQhBBUBCEFuSqhCAQEIREuQpQgW7eqqEIirkIQg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2" name="Picture 4" descr="http://t1.gstatic.com/images?q=tbn:ANd9GcQrukzvfNR4rmI-_0viAni_E8fWPw04qChuGd8NPYgnrvXAj8R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4114800"/>
            <a:ext cx="4352925" cy="2743200"/>
          </a:xfrm>
          <a:prstGeom prst="rect">
            <a:avLst/>
          </a:prstGeom>
          <a:noFill/>
        </p:spPr>
      </p:pic>
      <p:pic>
        <p:nvPicPr>
          <p:cNvPr id="7174" name="Picture 6" descr="http://www.cyprus-hotel.com/images/articles/52/30/bu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152400"/>
            <a:ext cx="4352925" cy="3267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199</a:t>
            </a:fld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http://t2.gstatic.com/images?q=tbn:ANd9GcT7iExYLxu930H9To4Lqq3wYbpMwcz_zWdZ76AoqPpxO7RSEM8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5791200"/>
            <a:ext cx="3590925" cy="1066800"/>
          </a:xfrm>
          <a:prstGeom prst="rect">
            <a:avLst/>
          </a:prstGeom>
          <a:noFill/>
        </p:spPr>
      </p:pic>
      <p:sp>
        <p:nvSpPr>
          <p:cNvPr id="6148" name="AutoShape 4" descr="data:image/jpeg;base64,/9j/4AAQSkZJRgABAQAAAQABAAD/2wCEAAkGBhQSERQUEhQVFRUVFRcXGBcXGBUYFRcUFRYXFRcXFBgYHCYeFxokGRYVHy8gJCcpLSwsFx4xNTAqNSYrLCkBCQoKDgwOGg8PGiwkHCQpLCkpLCwsKSksLCwpLCksLCwpLCwpKSwpKSkpKSksLCwsLCksLCksLCksLCwpLCwpKf/AABEIANQA7gMBIgACEQEDEQH/xAAcAAABBQEBAQAAAAAAAAAAAAAFAQIDBAYABwj/xABGEAACAQIEAwQGBwUGBQUBAAABAhEAAwQSITEFQVEGImFxEzKBkaGxBxRCUsHR8CMzktLhYnKCorLxFUNTk8IWF0Rj0yX/xAAaAQACAwEBAAAAAAAAAAAAAAADBAABAgUG/8QAMhEAAgIBAwMBBwIFBQAAAAAAAAECEQMSITEEE0FRBRQiYXGR8IHBIzJCofEVUrHR4f/aAAwDAQACEQMRAD8ArkV2WnEUkV6g8rQmWlpaWKhYldFLFLFSyDYrqWKWKhBK4ClpYqiE1u/G1W7eNND1FODUOUUwsZtBb04Iqnctydqit3NaO4G2Dymgy/hh4/xAfhsJPKoMXgYExzrW2ba9K65hlPKgLqGnYd9OmqMSiSNaUqOQonxjChTI0oeLfOm4z1KxOUHF0TjBAjoajxGFAGlPN+BVdmNRWXJxrgjS3XXTNPK1zITyrdgq8EEV0VOLB6GrNjhpPrSJqOaRaxtg7LXRV/F4Aoeo61Vy1anfBThWzIoroqQrXRV2VQiirNi7UAFPSsvc0tiuRXRTiK6K3YMSlinAV2Wqsg2K6KdFLFSyUNiuinRSxVEoaFpKlikAqWXQwClin5a4LVWWcq0d4RbO+tB7Sa0asY4KIoGa2qQzgpO2GLAqS48UKHE6Y3Ecw3pLttse7sUitxJi50U1XtYV4gqauWcTqJojbeaO5uKqgCgpu7BFvhoO9MvcHgTNHVw0a1F6x2IFZWV2beGNbgBOHsTAFFuH8LKzm26Vdw1sAzVwCqnmbJjwpblNeGjcCq9/Aka0VJior7aUFTdhpQjQAxeHYjXlQh+lGcY3jQorrT+Lg5+VbkBWlRakKVwTWjWBocLYOwqMpBolhcPAmkv25baha9w3b2BMUgFTEVwWjWLURgUuSpAtLFVZKI8lcEqTLS5all0RgU6KfFdlqrIMiuipMtdlqWXRHFdFSZaXLUslDAKeDS5KfbA51lstI65c0FRh6lYCmZKpUbbZLYuAGTRNMfG1CAKltmsSimbhNxDtjG5gJqe33jVLB2pXUbc6vYURpScklwPQbfJZSxFS5Kkt2+tONmgWHSKd01RxSHlRN7JqN8NIrcZUZlGzPXcDMk61SOH3860wwxOlRf8ABxJJpiOahaWG+DPjDbTU+Fwgk0afBACIqt6GKvu2V2qE9GAKharBqM2qwmEoz+WlC1LkpclPWcyiELTgtJicQltS1xgq9T4+A1NCL/a+wPVDv5Ll/wBcfKsSyxjywscM58IMZaWKHdn+KPjLjIiraCBWJYNcJBcKdFKxAJMydgOdGbtiygLXbtyI0QOikkG4pC5AGmQvM789ivLrIJ0txmHQ5Jc7FciBJ268vfVG/wAcw6SGupI5A5j7lmrVu7g7dzPHpXHqyrMy/vQYe7A1W4BoT6g6CsFY4G4ADMogeMk9dYHxpeXXDcfZnr/0aK/2zsjREuP4wqj/ADGfhSW+2Cn/AJTfxj+Wgn/DEX1nJ+A+R+dT27Fnlr7T/NS769+ozH2dDzX3YYHa1P8Apv7Cp/Knjtdb/wCnc/yfzUHFq390e8/nTGZR/wAsR4QfwrPv8i/9PxflmgHaqz9277k/nq1geN27z5EDhoJ7wUCBqdmNZMY+2Psgexfyq3w/tCLNwOgSRIjXUEQdjU9/mvFlP2dirk2GWpUwbHYGhTfSCumSyJ5yR7YgTV6123w7wLge2Z3IzD2Ea/CsT9q5K+GH3MY/ZUf6pfYeU1p9tdavrjrN8dx0uHwIV/c0V31QDqD0YQf601i9pYsm0tmK5fZ2TG7jui9hxoBV6yIodh3y+sD5VZ9OOVElvwXB1sy+r070wqiLtPVqG0F1FzNSZqhC1J6KqLsd6QVBdu9KcyVXdTVpFNj89VcYQRUucdahuKK0luYbtFFXM0huGamdBXLYnajWgVAjLXEVLlpDbkEdRHvplsRS9TKcaJvgxogOnv1MTQVMJaBhnn4fCPxo3xPguKn9nBUbACJ8dzWe4hcxFvS7b/iWR764OXJlcm3sekwrFGKUaYQslbc+iiSIMsVkbwd5GlMucRZd7cDqNR8NKANi0PrIynqhke5vzpqXjP7K7J6aq3sB39hoFN8h9fhBp+Lq25ZfIkD3bVAcV924D/e0oVcx7/8AMVW6yIb3iKiFy2+mqH+16v8AENvbU0lagw+NddSNPhVd+JofWX3UMuq9s6Fh5H9TTRxANpcH+JRr7Rzq9CMuYQOLQ+rcjz0+O1Q4vGXLca7/AK5VRxGH0zKQy9R+PSoBimQRupPqnb2dPZWlEy5sujjjfaUN8D76c2ORtiR5/wBKDve13A8BJpy2mP2bhA6Lp8q3oB62Fg3MH3Gp7fGrif2h0OtDrPD3gMA2okCdee4noPjS4ay1w5UgmDzA2q+1ZfdoPYXj9tozoVPVTpXpfZbtHhntKgurn2Ks0E9IzHXTkK8fHBbgMNA0neZB/wBjWr7JdnyLnpCQQukEaEttryjQ89qR6nHFR3dDOKcpHrCoDruNOens/XSpLjhdxA67geZoBjOL/VcOLt0K1sZQSCVZQTlWZ03gbipeG9tcNdAy3I89fiJpfB1ObHH4d0by4Mcnutw0qjrUyW6qWb1u5DDIzDmpBInod6tq1dHH7Ri9pqhKfSNfykqvXPeNQgV2UmnYZcc+GhaUJR5Q83jyrhZZvE1aw+DnU1et2gKJqoyo2Av+HONY9nWmXrDDcVo3FQthgSKncJ2wAuGPSpLemkUcuWQNqi9GOlXrsrQY0pS5amyV2SnbOZREEpTbB0IBHQ6inXLirAYgFjAkgSdoHXce+pQlVaZqmBcb2Xwj+vZtjxHcPvWKz+N+jbDvrauuvTT0q/DWPbW0fCoCWICk7tOUz4kRrSYK+PRpLScqzGusCdFoEsUH4GI5JpbNnjXGMG2Fc27ri4oMAlXVpidNyN+dVrmFX0RdO82ZRBVWyoylpZSdCTEeTaV6J28sA2bd0Kcylge6RKkEyZE6fjWKW9lssYBEodS0+qxnTzPvrnThpk0dTHLXFMDYa/dYELBVfsFEA16RtUvEsIVJKqCumg32BMR4zVuziZDFUQEx9k66jc5pOlFMQo7vMnLtvECZ8IobdBVEAjANbbcz4bESRqPZUGKwgJJ1XLBIiZzEKI1EakVs1wxv30FtVzEGFAy6d4iT9ogDUnXSjA7DOSc+SXgEySYSTEisPNCEqk6J2247I8nywDkBB+8YzT0H3au8VwTtefIrEaRvHqAmOW816xh/o7tjUkDwCgn2kmridjrZGYXLgJGnqlRGm0SffWH1uFf1f2J7vk9Dzi5bCC2v3UAmYLEFlnl9z41Bw3BBbqsSizhlmCoOYupJjxHOK2+P7DO5JS6pKlh300OuYRvpBiKzRwV4FSYAC5YQAHMsaD7SgzueU+1vH1GPJ/K+AMsM4clbG3IYamSGAhQy6MYHrDrvrVzB4y9qi31VRmPJBpqSxYabdaq4vCtca0AM5nWI3dvPQTG9FbHBblpld8iZ2ZBJ1l1Ya6QIEnfl50HNpbDYrSN0cOuJwly26g51nIw2OjAEHaHHwoFbwGEuW1N22gdfRqWK9+MlsMcxA0DSJzbKfGS3Z1nH70APnYEgqcwc5gZX+0SP8NHXwFttSik+QB941rmdP1PYuPKsby4lOmzN9lOFWke6BFwC4yAsQ8Loyw0md4mZ03O9WrmFxlpm9E5dMxKqYaFmQNddtKNYfhltCSgKzBOpOo8561ZEUCeS5uS4ZtbRSAeB47iDcFu5ZEnnLKPbINXm7R2kc27hNthG4ldROjDferl63I0qDGcMt3TLoCY31n4VlSV7ojSL+E4urDuOreRBq9a4p1FZBeztm3cDgEx9k7a6TtrTcZgMStxjYu9wmQh1A02GblM86NDqJxdRkDlhi/BuvrinnHnUg8KwGH4ri1dVeypkxmBKgeJIkVseC3GKtmAEHSDPLXkPCuj0/VSnLRKhXNgUFqRddaZUrNULCukhNmXyUuSpilLkp2znaQfjsAHhiSDbllI0IOUjXTUa7UIOOc3kRQGttYvXS1wHMPRm0AQM+x9JsQDqOlH+IWSbb95lhWPdjXunQyDWV7P2At0KYuFbF/Mh0Bb01uBvsygdJmgze4fGrW4as4ZSFdbKd8RmWUfRWPeGUH7JG9WsDiv2VslHAyLuBIgc1BLDbpWR4/2pv4RzatejIAnvhiVnXIAGHdAgD8daz7dvMY7KGvIoLDNltqBlkSJYMdj1pBdRmkrjFfq//B33fEtm2bu7h/TWwjiPTJGUzKoryGA8YVj/AHwDtoKHZ3DWGDXkAQu8GXOqNFvrLEFv4RQbs7ib+Oug+nu+iXMbjBwv7MQVt5reWCcw5bBqp9pe0YIuXUZjaJPoVI9ZmYkvJ1IO4HJVHWkcvdnk0uX1rwOY9EIWkagW+FlpyKS7EGFbVieajWSTppry2qY9kLd20rLNtiskCWBnYd7UCPHzrJ9mg5s8OYbtibpuNCSQLm5za79NRW4xt+5ZtxYUZQSJJ0XWRpGvPnSmVSxtKMnfz+VoPBqXK/NgRwPh3orqsxaU3UJcYyyTEKCARnjWNq0N3HNnUpaumWMyAumUju5mEcvjQrBdsrSM1u+4FwkHKlt+cBZInMT5Dait7jcGFsX2OcJtbt98qHAm66ASpB9oG5ihThmyTvRZtShGNWTHEXjtZUD+3c/BVPzqleTFrbGQ2icx7pViYJJiQ4+VVeMdsjh1ts1hv2gMA3LcggK0NkzQYdTz3qnwLtTiMVeNpRaTum5mYtoA6ILfdXmXUZo0knlrcekz/wC1GXnx+pOvHL9vN6SxmGYklWII0ggBkIPvoRaxtlgVa56Io7EB1IDBssd8aAwBWqHGythb1y0QrJYuEK9tnVMTpbzKxU7yDE+qd4rxXjPF2fEXmGgN14jSFzELt4RTWLDPdSjp4BzyR2adnpPZ7haWbJviM5tn0gkaqrlpAHPKARod/Ghd+1fW5azYN0C6hoDBmy6d5ZiY28ayPD8ZdOmZpMROo8t6MJx3Fo0LdIAggNDQRrsQedF7TU9Tdla7jSNTwDjrveCXkFslCwWWzdxh60gQYJPsNafiX1hWBsEFY1VoOs8iTO3yrG4Xt3fXL6dLFxWgkhWDRJUnffQit1wrHi9aW4ogGRGukGDvrypHPBwepJUMQlqW4O/9QYhP3mHnxXMPmIomvFh6IXXVlUxpuRJgSBVsVElsHMpEgmYO2tLOavg3SGWOM2X2uL7dPnVxHB2IPkfyofc4JZb7AHkT/tVc9m1+wzr7fyir1IpxQadARrrTWqnw/AvbnNcZ52nYVZxGIRBLuqjxIHzqVfCK48jbm1FeEXPWHkfn/SgVridu4CbbSAYnbWiPDScwMGNdYMbdaZ6VSjmTSBZ6eNoOE0yKifEU361Xo6ZybBWSnBakyUoSmLFNJl+23G3w1tAgE3C4JO4AXl7WHuoZwrjRxlu4bhW2Qty3oollW2HKq5eZAZSRl+0I1ot264O19LeS1cuMvpIylQoJXTP9ojMF9UbBvCsQ/C72HCvcHoLYcISz4hQfTFVZQAAGzBFkbQgnSks6jLlbj2C0uSL6RbaHFse6SQs/3o5+yPdWcTCzkW2oZ3YqoA1JOUAaDSZHs8KOdt7ati7jwAGynfUwoAkfZJ006eO17sph7di0cXdANxQRYU8zeOUMInQlCsxoAxpeM+3gTrekGcdeRr5k+KsDCWlwiXBmKBsSY2BzGNAYmQNfsKd5msXjcat5w2buKMqDT1epA5nT2ADlRbi+JZybZYM1zv3iABrEhNgfu6fdjrVEWQo3FXgxutUuSZZeEH+BhMvDRJkX7xAyzJNxt9RlESZINej2lBDA6gs3t1rz3gltZ4eQFJa7d70EmVuMo1BgwJGs1vsDaCJlXYFgNSdmI3Otcnr+V+v/ACxzpvz7I857bYCMVc9GFXupBlRrk3MmaIjtdbtqRkXL6ZXRWZIRLdtVtgZVJzBkUxJGmld2uzDEOwt2yCFhnTMTCgEAnSB5c6zyYq9qRkUA8rVkf+FP4Mj7cfoYnGOp7f3/AME/E+Nrew2GsmD9WQKrKGd2hESEBAyAhASomTzq9ws28JeLXA+IR7Vy2wtW3yiLlp1LMwAIbINtQC3MVluI8axGYD010CG0V2UaRyQgVXHEr+SRdukn/wCx59ktTKk/z/AvJJ+K+/7s9H4p2ks38O6WyWdRZy57bIA9kv6NS0R67rC7+tvWGXsXdABzWztPeM+2Vj21L2dw1666veuXWW2Myi4ztqwgMuYxETqN4rUK/e2Yhd8ph1bqBsRB218jRIYqW7BSnuVeHcISzalkDudySoVBy9GDo521nbYimntatm6Sls25YF1zAaA6ARsI99XLhUkahgCDoCuZjuHHIiNefe5UL7QYD1Xy7mDHjrz/AFrQcmCHIWGWXBLx3tUmKUAqBBkNLMw6gaDT31u+y18PhkyaAopHgSNf8wNeTcGxdu9et2oZc7hZMaT7d+XnXruAsrbgABVUR0AEczXL6qMYJQX1HsTcrYXtbCd+lMvXVQF2MADXYUC4n28wdic14MR9lO+fhtQC99L+DYFWTEQZBAtoxjb7VwD4Gl4dLOfCNSyxhyzY3e02HXZ856L3viNPjVJu1Ny4YsWCT1MmPML+JFBOG9teD5c2ZwwA7ty25cyQIULKkyeVRdneOGxcxFwWjkvOXVHaLiIbjsMyKGA0uAQCYAGldOHQJVbFJdSqdL7h76ljLv7y56IHkun+mT8amsdkrIM3Ge43nE/NvjVX/wBegetbBn7jTPkY+ceVWeGdqLV9shzW2O2aMp8Aw5+ddDH02KPgUn1GRhjB2bdn91bVPICfaTqasnHE1XOHPWuFg00oxXAu5N8lkYuni8TVSI3p4uVNJVhC3hy2wp9zDFTB+GtRjHtPh5D8KtWcXzOlC7gXtES4cnYGvMO2mJt4jG21YH9i6hW0KQWUuGHIkpzA0XSZr0jjfHjbU+jKz6O42o+4UURJEavz6CvHLZP1hAktmvAuWzJqzgkqsGBrosxEa1mUtUWXGOlos8T4F9c4gVgi2SblxgToAqLqZ0Y7RyJPQ1F2k4wmbOgT0VkC3YQD1mAKyNPVjQdFBPOjXaC56Brlu0VDYgq9xiTmRNQwHQGABtEua8+xTG++ki2gyoBKggbtp10jwArm4U8rT8JKv3/PQdm1C/Vsmw+DmXZQWILMSRMmfb9pY6SOlOKAbKB7TUgwXd5+pzLdPE+K/Co04aXOVULHUwNTAEnSunwhLk0fA7ZnAQygZrxYZnGYemuAADXNrGh2+FbrD7H+8/8ArasHwHBpnwJ1zftGHeGUQ963CgzGgmBGvtrb4BYXLJOVmEkyTrMk8zBFee67n89WdTp/z7IqcTwPprbLzklfME/MaVlbGB/ZkxzPzNbezsD7ffrT7nCUe3EBTG4Ee8c6XxZ3D4Q04XueMcRwc3zH3T+tKtcIwyG3+1S66roTbDyDyJy94+wHnNEOLYA28S6sBIRvaOUeFN4XiWthRbuBH1JtkKQRMTlhWG24j213cL1Uc/JsgnZcaxcNxTAVjE5YmCVgSMxGwOmutRXGAMvmQE928JjfRLnIRt3tDyPKmWbrHUwpJJMaiZ3B0kecVY4atxgTYZTGj2bhKgNvAaCUn7rAgyIgU9whTli4ZyWdmIOXSR6pgbgSY5V3FyThbu4ZVzd4EEZYOx2q32YsqzElcqqS5Gndy98ActCB7qnsPnUOVyhiRAnQE/ZJ8z7ZpLLlSnpGseO4ajKHh5s4c3L3718vozADWyDmUg7gyJPgBsau4HAG6xF0s6ldnJYEyORNbDiHZC3cyyzHKT+8Zrm/QMYFEOD8FWySZzEiJIiB4VzsvVRatcjsMenkyVrsJbcECzAYQSCVEec/KvK+NYMWsRetDa3euINeSOVGp8t6+la8POG//p4tiVUjEXsmdZzFrrerqNcs6jrROhyynJpgeqikk0W+y/ABaOe4Bn3U5gVhhyHUGZPuJoo1+SzDvZTqo7l222xidwRB8dYzTUdloQwoWSZRNY1hssQdpOgB8JprIWyk5LgHq3QYePusANdhsYPQV2Ec9lvCWSxk6k7k6E+J9girT2V2mp+F4E3CFXc8+gG5j9axT8XgU1Fpw7LoYbNqDBB0HvBOuh60KeeEJaXyFhhlKNo13ZniPpbXekvb7rEkSdJDe38DRgnpWN7GX4xKqTAuKVnnmHeWPPWt09tB940wmLtFI2p3pbdqKs5VO0zXejA3mtajOkgRwD0nmInfpU64gVRa2SZH69kbePiakUTAG/iJifx/OuSmzqNIDdsrwIudBh4MbgPdXMVjUkBBHOsl2aCB2vXGkqf2Yj1iT6NW6aEFfeeWmk7SWMwujZmKqhMwCr2DJP8Aj2qlgezzlB9ayhlPd9EZUgCAWzJuBI0EanrVZ80YYtLfP3MRxtzsxnajH+kuulon9oQXaNQmwWY0JjbWF86GW8KQN2/XlXoKdmLKYhiXEsCcuYZtYtTlYHSTE9WA5CqFrsEQhDFi2hD+kUjTdSPRiJ6wTUxdVihFIrJinJ2ZRsKSu7erO520j8K0nYXgKOblwlwySg72gDoQTBB73ypuJ7GXJy/WbYYrIUnWFIBPqagMQJA3I60f7K8Fu4RXVitzO8k5iMogCAPR69eW9X1fUweJqD3Kw4pKfxIEXLkY/DqiEWrSXUJySAyOYhyNZ1HnPMVp8LdBLkGQcrg9Qygf+NAD2SZbz3Hu6XLxuZVzAqGM5QdNfW1EbzvuYtFgzAWzGWNCvUnmR1Hvrm59EorS96/cbx2m7RLxDEejtO33LRPtVJ+dAMN9JaZP3Znnrz91De1HbAMtzDWgSTmtu5kZdSpC82IAInbzoBwfhOYqFEk+yt4emjpvIvoSeR3UQnxrjRxBN7JkyqUHOeesjxqvcwptqtu6ocAAlljuFpYGBBGhHeWfZRHtK1q1hfRB1LJ3jBBm4dCBr009lCDjvSkFHGfKAVMHMF5xuuh3E8pBrpdLxaWwpnfjyWVy5Z9bc5tDOp6b+ykW8gKm8WtMBAvoWURy749WdDlcRPWobNwxtGraEeJ9/wCM1YwN5wJtZLi6fs3LKynmA0HTSMrCRO9PsVXIf7I289q6oOroVn+9oT7qMcUwYt2kC6APA9xoP2JvZSQfvR7ZArRdom7iD+0T7gfzFcXNfvK/PB0sddkICnpTQKcorlyGkOryXiV0nGYoAqy52DId2l3JgzGxG4jxFerJiFLFQwLLGYTqJ1EjlNeKvis+JxBgEZw4I9YZs2q+Ovx510fZq+KT+gr1fCQZst3F1ybAMZMGDGaep0MnnvXehYXJa2oY7upGVummjT5g77neq2Hud1csE7d6IaQRBjafL2U60qhhCXEiO6S3owNu5rlHkOnKu2c82nZwAJcYkg5QJ5jMdSKfh+zQtXMyHu6aecg6+73moOzOJA0OxA/ymPxPurWKAduUfDX8q4PWSlHLL9DqdPWhGRwq+jxa7CLy77ZWMf6W+Vehm02sZWnkSQw8QR8jHnXnt8TixEGbyDXYwyjn5VvvROSGhhGsQdTroRvuBXUcnoj9BJRWpkt/EEqpW2bjZ1BUlVyjcyZ5b7nT3Ulh2JLIkgnUFkYr0EK0R4zPhXBWZW/ZhWDAnZs+X72gMQdDPv1FT4ewEAKyTEHMe9HISTMDXTxodm6BYUE7+OvramJkHTz6fB9q9k5ZtOpnQQBJ30k1YTh4Earz5n2Zfu9ee3jT7eCgbrPODodx00/XsuiWCuOWptMwXWUMwNlcHrpqBv4dNPP7H0h3jIKWw2ugLbgSYmPLrXqj4IlMudd1ImTqrBh8R/tXkn0j9nPq95nWCt53uSDPfc5nWNxqSdevODVPBDJ/MinklHgrYrt+yXMz2TmiJDPly5g+XLniMwDRG4mkP0smf3R+HltnrG3LQnb8DVS/a5/l+FE91xOrVge/NPY27fScpcObT5gCo7zABWYOygC5GUsqkiIJAq0Ppe/+k/D+evOctaLsN2dGLxSK7KtpCGuszKvdEkKMx7xYjLpsCTUl0uJ8opZ8l7HrF67iBYS+wthXVDlAuZ1FzKRIIjSddaZ2bz3rjLcupoqsxhJEyMkrAmROvIitfxLFW7lm4gu2wXQqDnURI0I18qo4fG2lvi4XsIPQi2w9Ja1KtmWAI6t76X92x1wNd2QJ4j2Hwz2r+S3bF5g5W5BzekZSQx6nMZ257V4fjL7gnvsPAEj3jka+lW7R4Yam9Z/jt/nXj/0mcDtG62Jwt61cS4Ze2roXRzoSiruh3PQk8joziSWwDLb3POXvMd2Y+ZNHeCYhvQwVDKrnUE5wWAMrp8QZ8KAsKucKxIUsI3AggwRE7cjvz6UyLR5NBZuA/aLa78+W8c/dT7caF1aRHftlwTrAkp39OhEedDreL7xkj5N7R5RrVhMQBMFhryGZddZjUjXy61VhKNFwWZZUn1tJ0aNPjAaJ5xWl4hxA+j9JdjujUKG2GpgESTp03rF8MxcGZmdJOksu2nIQY9tajgvFVfE2RfYIiHOxcwO4JUT1zZfcaXnji5ag0ZNKg/h+LFygGHxANwMVzWymi75s0BP8UTymhj/SBg1uvauXPRvbZlbMDAdTBWVkTPyNbgdpsIf+fY/jT868h+mLgVproxuGuWmD5VuohUsGAJ9KYbYjKDppHjSfueN+od55I0g7ZYI+k9HftF2BIjNmY5YEyPAV5I9zLiGH3kWCNGkcxynfTY+NNwFzKCRz30BG3Mf1HKoONnMUcSSO60ggSNonzPOmcGCOG9PkBkyvI1ZorF+UjRtduR569DVhLmsTdGmiMAR554JP8VZnB8TI8R7z7Zolh+IxAlh4BliPJtvYaZTBNGx4Xe5cxqOmu4PhqwPnWmTjpFuNyNhBnwzt6p9mp8KwOFxgABBgawdwP7Jjer9rjOupX+L8KHkwY8jTkEhllBUjR9nbWfGWdjDF2nooJnzzEfrf0i7iY1gn467c/wBaVk/o+4dAbEuBNwZbYIE5JkuDuAxjTT1Z6VsCy9BWcm72ZcNluRC58acD0pxuDoKQOOgoLjfkIpfIHG+Pvc6U3R1NULd3zFNuuZrLkwqgmXLrggjMwnoTPmKB4nsdh705zeadzn/pVtrxn+tTJjY0P60mpGb9S5Y0lsgE30UYI/8AWHldP5UxvoiwX3r/AP3J+YNab6xSm+aPb9QGlehlz9D2B63/AOMfy1E/0N4I/bvj/Eh/8a1Rxm+sEb76eWlcuIzbEt16fL5VWovRRjLn0O4IT+2uDzCH5CutfRHgxvdunyCD2RGtbYacz76YGnWI8zWW5eDS0+TMW/oqwE6rdb/G4H+WKl/9q8B/073/AHbn81aEOBz8NxTxi+vz5eysapLlmnGL4RmLv0U4ErC2roJ+0LrEj+IkR7KH3foYskd2+y/3lU++CK3S3x+tac1/yqKUvUjjH0PMz9Ctz7OMtxym0385imn6HLw/+ZZ/7dwe/vV6b6WmFukUTuMx20efYT6LLigh8VbYHojyPe/6gUa4X9G9tAfrDm+NMvrpl8sj6zI91aNk/sj2Uw3I2zdNDPwrLlJ+TSjFeAM30f4Hlbf/AL1/+c0tvsDgT9g+Ru3viM3zou189feKa10x6oP68dKpORbUSjZ+j/h4EDC2o6lZPvJJpzdgOHnfC2vYsfI1cXT7MeRrhdPVhy6/1rWpmdCB136NuGEa4VfY1wH3qwqD/wBsuGjaw3su3/8A9aMtebqJ9tJ9ZboCB41rWZ0Ayx2AwKerZaOhu3iPcbkVat9lMGNRYWR/ePzbWpzivA/CmHG84b9e2pr+ZWh+gUF6NB8h+dOGI8/d/WhX10eOu3KffTvrY6/KtKiqYU+s+NcL9CxifH5Uvp6ukUJ+uVcrRUMCkg8iKBsw+5akcwKZp08Kglh4+7T5UuZjofx/KKmlF3JEyKBt+X+9Ogny8/npVWfD8flShmrNGrLWTUaSOlOFzTaPKfzqJWNLnrSvwZdDs/61pGbTp5Eikz0mb9Sau2Z2I/Rievv5+2pUUAaUgPn8KQAdao1Vj4B5UgI8vbHhTcg2rltj9RWbvwXXzGO6jY/H+tJ6Xz9/41NpSekHhWdNm00hitO06030Z+6AOs66dTFSG77KjZ53Aq9BnUNN8DUtA8G09tIMWAdT/TzNNy9Y93+9II5AVaiyOSJhdEGd6b9ZAGsz0mJPnTD5Cmi2DvB9laozaFfFCNc3kPGk+uqObR7I9tcLA8Px99PNgHf9fKpT9S7XoM+uJvn9mmnsOtct5W0zz5GD8DNPNsdBULW83SPIz8am5Nh0qRuf4mA+dcMuwM/I/iar4iwDpPvH5AVG2EHXbnrVfESolsqvh5CIrsm0kjTb/aqS4JORPs0ikt4UD7Te4z74q9ybD2xrA7Del+vNOwpK6qKRI+OYdPj+dLb4gxHL4/nXV1aKO+ukzoN/H86k+snw+P50ldURQ049hyGvn+dSPjWHT49fOkrqspjWxzdBv49POmHiTabfH866uqSLicMcx5DflI/GpGxzRyrq6h+AjEXHtE6fHxpjcVYcl939aWuosQUuTn4iwEwPj+dIOItGw5deY866uqPkocmPYzoNPPx8a766eg+P511dUaNCfXD4fH8644s9BXV1ZNHJjD0Hx/OnfWz0FdXVpGGcMYZ2Hx/OnNijB2+P50ldUIVxj2iYX2yfmar3cYZGg18/PrXV1UzaJExB6D3U4Yk9Bv49a6uokeAb5EbGGNh8fzpbeMJOw+P50tdUM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0" name="Picture 6" descr="http://t1.gstatic.com/images?q=tbn:ANd9GcSUwKtvLenW8kX_Q6tRRFxOW3UObmVQBQu0Lsb2N-q359lzBsdZT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3880055"/>
            <a:ext cx="2590800" cy="1796845"/>
          </a:xfrm>
          <a:prstGeom prst="rect">
            <a:avLst/>
          </a:prstGeom>
          <a:noFill/>
        </p:spPr>
      </p:pic>
      <p:pic>
        <p:nvPicPr>
          <p:cNvPr id="6152" name="Picture 8" descr="http://t1.gstatic.com/images?q=tbn:ANd9GcTgCFdUVzsdKZuCPJdiUQcE7cWaCZSty1mx6Muon_BI1ZhqWvdmf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1752600"/>
            <a:ext cx="3124200" cy="981075"/>
          </a:xfrm>
          <a:prstGeom prst="rect">
            <a:avLst/>
          </a:prstGeom>
          <a:noFill/>
        </p:spPr>
      </p:pic>
      <p:pic>
        <p:nvPicPr>
          <p:cNvPr id="6154" name="Picture 10" descr="http://upload.wikimedia.org/wikipedia/commons/thumb/3/3d/Street_roller.JPG/220px-Street_roll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1900" y="3200400"/>
            <a:ext cx="2095500" cy="1190626"/>
          </a:xfrm>
          <a:prstGeom prst="rect">
            <a:avLst/>
          </a:prstGeom>
          <a:noFill/>
        </p:spPr>
      </p:pic>
      <p:pic>
        <p:nvPicPr>
          <p:cNvPr id="6156" name="Picture 12" descr="http://t2.gstatic.com/images?q=tbn:ANd9GcQHKrqre7VXvhRPJTrxECzg5yDYBXQCcYmFUNlistuXSVXAeHK_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14800" y="533399"/>
            <a:ext cx="5029200" cy="885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52400"/>
            <a:ext cx="8939853" cy="67056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200</a:t>
            </a:fld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9144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33599"/>
            <a:ext cx="9144000" cy="1747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>
          <a:xfrm>
            <a:off x="0" y="1371600"/>
            <a:ext cx="8763000" cy="457200"/>
          </a:xfrm>
          <a:prstGeom prst="roundRect">
            <a:avLst/>
          </a:prstGeom>
          <a:solidFill>
            <a:srgbClr val="FFFF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048000" y="2133600"/>
            <a:ext cx="2057400" cy="411482"/>
          </a:xfrm>
          <a:prstGeom prst="roundRect">
            <a:avLst/>
          </a:prstGeom>
          <a:solidFill>
            <a:srgbClr val="FFFF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0" y="2971800"/>
            <a:ext cx="7086600" cy="381000"/>
          </a:xfrm>
          <a:prstGeom prst="roundRect">
            <a:avLst/>
          </a:prstGeom>
          <a:solidFill>
            <a:srgbClr val="FFFF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201</a:t>
            </a:fld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37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19400"/>
            <a:ext cx="9072154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202</a:t>
            </a:fld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056914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255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203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55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"/>
            <a:ext cx="9144000" cy="170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1200"/>
            <a:ext cx="9144000" cy="1720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33800"/>
            <a:ext cx="9144000" cy="2023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67400"/>
            <a:ext cx="9144000" cy="867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ounded Rectangle 9"/>
          <p:cNvSpPr/>
          <p:nvPr/>
        </p:nvSpPr>
        <p:spPr>
          <a:xfrm>
            <a:off x="0" y="4953000"/>
            <a:ext cx="3657600" cy="381000"/>
          </a:xfrm>
          <a:prstGeom prst="roundRect">
            <a:avLst/>
          </a:prstGeom>
          <a:solidFill>
            <a:srgbClr val="FFFF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81000" y="6248400"/>
            <a:ext cx="2057400" cy="457200"/>
          </a:xfrm>
          <a:prstGeom prst="roundRect">
            <a:avLst/>
          </a:prstGeom>
          <a:solidFill>
            <a:srgbClr val="FFFF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200400" y="685800"/>
            <a:ext cx="3657600" cy="533400"/>
          </a:xfrm>
          <a:prstGeom prst="roundRect">
            <a:avLst/>
          </a:prstGeom>
          <a:solidFill>
            <a:srgbClr val="FFFF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038600" y="2362200"/>
            <a:ext cx="2057400" cy="457200"/>
          </a:xfrm>
          <a:prstGeom prst="roundRect">
            <a:avLst/>
          </a:prstGeom>
          <a:solidFill>
            <a:srgbClr val="FFFF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204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55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800"/>
            <a:ext cx="916387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>
          <a:xfrm>
            <a:off x="3581400" y="685800"/>
            <a:ext cx="3276600" cy="533400"/>
          </a:xfrm>
          <a:prstGeom prst="roundRect">
            <a:avLst/>
          </a:prstGeom>
          <a:solidFill>
            <a:srgbClr val="FFFF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205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55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800"/>
            <a:ext cx="9144000" cy="657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>
          <a:xfrm>
            <a:off x="7010400" y="304800"/>
            <a:ext cx="2057400" cy="457200"/>
          </a:xfrm>
          <a:prstGeom prst="roundRect">
            <a:avLst/>
          </a:prstGeom>
          <a:solidFill>
            <a:srgbClr val="FFFF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800600" y="1828800"/>
            <a:ext cx="3352800" cy="457200"/>
          </a:xfrm>
          <a:prstGeom prst="roundRect">
            <a:avLst/>
          </a:prstGeom>
          <a:solidFill>
            <a:srgbClr val="FFFF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429000" y="3810000"/>
            <a:ext cx="2057400" cy="457200"/>
          </a:xfrm>
          <a:prstGeom prst="roundRect">
            <a:avLst/>
          </a:prstGeom>
          <a:solidFill>
            <a:srgbClr val="FFFF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524000" y="5334000"/>
            <a:ext cx="4114800" cy="457200"/>
          </a:xfrm>
          <a:prstGeom prst="roundRect">
            <a:avLst/>
          </a:prstGeom>
          <a:solidFill>
            <a:srgbClr val="FFFF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04800" y="762000"/>
            <a:ext cx="1676400" cy="457200"/>
          </a:xfrm>
          <a:prstGeom prst="roundRect">
            <a:avLst/>
          </a:prstGeom>
          <a:solidFill>
            <a:srgbClr val="FFFF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04800" y="2286000"/>
            <a:ext cx="1752600" cy="381000"/>
          </a:xfrm>
          <a:prstGeom prst="roundRect">
            <a:avLst/>
          </a:prstGeom>
          <a:solidFill>
            <a:srgbClr val="FFFF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867400" y="3352800"/>
            <a:ext cx="2057400" cy="457200"/>
          </a:xfrm>
          <a:prstGeom prst="roundRect">
            <a:avLst/>
          </a:prstGeom>
          <a:solidFill>
            <a:srgbClr val="FFFF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206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55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800"/>
            <a:ext cx="9144000" cy="133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28800"/>
            <a:ext cx="9144000" cy="1707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3581400"/>
            <a:ext cx="904182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486400"/>
            <a:ext cx="9067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ounded Rectangle 9"/>
          <p:cNvSpPr/>
          <p:nvPr/>
        </p:nvSpPr>
        <p:spPr>
          <a:xfrm>
            <a:off x="7010400" y="304800"/>
            <a:ext cx="2057400" cy="457200"/>
          </a:xfrm>
          <a:prstGeom prst="roundRect">
            <a:avLst/>
          </a:prstGeom>
          <a:solidFill>
            <a:srgbClr val="FFFF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352800" y="1143000"/>
            <a:ext cx="1447800" cy="457200"/>
          </a:xfrm>
          <a:prstGeom prst="roundRect">
            <a:avLst/>
          </a:prstGeom>
          <a:solidFill>
            <a:srgbClr val="FFFF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207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55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800"/>
            <a:ext cx="9185844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>
          <a:xfrm>
            <a:off x="609600" y="4343400"/>
            <a:ext cx="8458200" cy="457200"/>
          </a:xfrm>
          <a:prstGeom prst="roundRect">
            <a:avLst/>
          </a:prstGeom>
          <a:solidFill>
            <a:srgbClr val="FFFF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81000" y="2286000"/>
            <a:ext cx="8458200" cy="533400"/>
          </a:xfrm>
          <a:prstGeom prst="roundRect">
            <a:avLst/>
          </a:prstGeom>
          <a:solidFill>
            <a:srgbClr val="FFFF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208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55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"/>
            <a:ext cx="9144000" cy="1858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981200"/>
            <a:ext cx="296246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124200"/>
            <a:ext cx="380390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7927" y="3810000"/>
            <a:ext cx="387927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4419600"/>
            <a:ext cx="598756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" y="5130936"/>
            <a:ext cx="8610600" cy="584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209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55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799"/>
            <a:ext cx="9144000" cy="238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93142"/>
            <a:ext cx="9144000" cy="2517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>
          <a:xfrm>
            <a:off x="381000" y="3733800"/>
            <a:ext cx="8458200" cy="1676400"/>
          </a:xfrm>
          <a:prstGeom prst="roundRect">
            <a:avLst/>
          </a:prstGeom>
          <a:solidFill>
            <a:srgbClr val="FFFF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0"/>
            <a:ext cx="9044058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962400"/>
            <a:ext cx="7467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4953000"/>
            <a:ext cx="5078557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5410200"/>
            <a:ext cx="6629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210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55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7200"/>
            <a:ext cx="9123947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>
          <a:xfrm>
            <a:off x="304800" y="1447800"/>
            <a:ext cx="8839200" cy="2362200"/>
          </a:xfrm>
          <a:prstGeom prst="roundRect">
            <a:avLst/>
          </a:prstGeom>
          <a:solidFill>
            <a:srgbClr val="FFFF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211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55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800"/>
            <a:ext cx="9144000" cy="650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>
          <a:xfrm>
            <a:off x="0" y="3657600"/>
            <a:ext cx="4800600" cy="609600"/>
          </a:xfrm>
          <a:prstGeom prst="roundRect">
            <a:avLst/>
          </a:prstGeom>
          <a:solidFill>
            <a:srgbClr val="FFFF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212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55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76919"/>
            <a:ext cx="9144000" cy="4381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455474"/>
            <a:ext cx="9144000" cy="175432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l-GR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Ευχαριστώ...</a:t>
            </a:r>
          </a:p>
          <a:p>
            <a:pPr lvl="0" algn="ctr"/>
            <a:r>
              <a:rPr lang="el-GR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Τέλος.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8763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6200"/>
            <a:ext cx="838200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62697"/>
            <a:ext cx="8382000" cy="4909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502" y="152400"/>
            <a:ext cx="8693898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1"/>
            <a:ext cx="8382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999" y="0"/>
            <a:ext cx="4076701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56879"/>
            <a:ext cx="2176463" cy="2700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39878" y="838200"/>
            <a:ext cx="460392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4814316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990599"/>
            <a:ext cx="8001000" cy="5867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0"/>
            <a:ext cx="43815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371600"/>
            <a:ext cx="4876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0"/>
            <a:ext cx="4790536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852344"/>
            <a:ext cx="3962400" cy="4015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2399522"/>
            <a:ext cx="2362200" cy="4001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914400"/>
            <a:ext cx="723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04800"/>
            <a:ext cx="8305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494" y="1219200"/>
            <a:ext cx="8026306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52400"/>
            <a:ext cx="89154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ame 2"/>
          <p:cNvSpPr/>
          <p:nvPr/>
        </p:nvSpPr>
        <p:spPr>
          <a:xfrm>
            <a:off x="0" y="0"/>
            <a:ext cx="9144000" cy="1219200"/>
          </a:xfrm>
          <a:prstGeom prst="frame">
            <a:avLst/>
          </a:prstGeom>
          <a:solidFill>
            <a:srgbClr val="FFFF00">
              <a:alpha val="55000"/>
            </a:srgbClr>
          </a:solidFill>
          <a:effectLst>
            <a:innerShdw blurRad="63500" dist="50800" dir="13500000">
              <a:srgbClr val="FFFF00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3.33333E-6 0.8111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3962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1" y="0"/>
            <a:ext cx="5181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0"/>
            <a:ext cx="340630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36389"/>
            <a:ext cx="9144000" cy="2997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9746" y="3810000"/>
            <a:ext cx="7899854" cy="304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718138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914400"/>
            <a:ext cx="9144001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04800"/>
            <a:ext cx="2971801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381000"/>
            <a:ext cx="5970814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1371600"/>
            <a:ext cx="5071872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 descr="http://www.dreamstime.com/green-bicycle-and-pedestrian-traffic-lights-thumb116581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3810000"/>
            <a:ext cx="2743200" cy="2543175"/>
          </a:xfrm>
          <a:prstGeom prst="rect">
            <a:avLst/>
          </a:prstGeom>
          <a:noFill/>
        </p:spPr>
      </p:pic>
      <p:pic>
        <p:nvPicPr>
          <p:cNvPr id="4104" name="Picture 8" descr="http://t2.gstatic.com/images?q=tbn:ANd9GcTx79U1Ntd0XozpoKeiQSAdmf-s2EhHPp10pDuQCrr7eTcigvTYz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3810000"/>
            <a:ext cx="2828925" cy="2533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803" y="0"/>
            <a:ext cx="858539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962400"/>
            <a:ext cx="8153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9050" y="1524000"/>
            <a:ext cx="91630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57200"/>
            <a:ext cx="8171688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32750"/>
            <a:ext cx="9067800" cy="682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40" y="152400"/>
            <a:ext cx="900946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25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42559"/>
            <a:ext cx="9144000" cy="3115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10175"/>
            <a:ext cx="8915400" cy="58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611" y="76200"/>
            <a:ext cx="8868189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16" y="3581400"/>
            <a:ext cx="8986284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84903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434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083664"/>
            <a:ext cx="5181600" cy="507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2667000"/>
            <a:ext cx="5638801" cy="502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352800"/>
            <a:ext cx="75496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" y="4343400"/>
            <a:ext cx="914400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34" y="0"/>
            <a:ext cx="9098766" cy="4624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724400"/>
            <a:ext cx="8229600" cy="137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33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48000"/>
            <a:ext cx="8305800" cy="3204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Program Files\Microsoft Office\MEDIA\CAGCAT10\j0251871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0"/>
            <a:ext cx="1600200" cy="10401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C:\Program Files\Microsoft Office\MEDIA\CAGCAT10\j0251871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653" y="0"/>
            <a:ext cx="1714347" cy="11143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614" y="76200"/>
            <a:ext cx="8977186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902" y="1676400"/>
            <a:ext cx="876549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5106" name="Picture 2" descr="http://t1.gstatic.com/images?q=tbn:ANd9GcSyMT5d5_1KE5tYrF8v4JJOhsO7LazuWMju0ponMDeG7HrUIPf-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657600"/>
            <a:ext cx="8458200" cy="25913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5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709" y="381000"/>
            <a:ext cx="8201891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479" y="152400"/>
            <a:ext cx="8814121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200" y="2743200"/>
            <a:ext cx="8915400" cy="1690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58" name="Picture 2" descr="http://t2.gstatic.com/images?q=tbn:ANd9GcQRX5l7IW3xju1SzzOU1B7nxwXfhPK-kg07KCDoH_Qs-7kFZrb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4263528"/>
            <a:ext cx="3429000" cy="2594472"/>
          </a:xfrm>
          <a:prstGeom prst="rect">
            <a:avLst/>
          </a:prstGeom>
          <a:noFill/>
        </p:spPr>
      </p:pic>
      <p:pic>
        <p:nvPicPr>
          <p:cNvPr id="17305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4526213"/>
            <a:ext cx="5410200" cy="187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102" y="228600"/>
            <a:ext cx="8687298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88392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819400"/>
            <a:ext cx="88392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1251"/>
            <a:ext cx="9218940" cy="6776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190" y="152401"/>
            <a:ext cx="8743210" cy="594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37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3102"/>
            <a:ext cx="9144000" cy="571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906" y="228600"/>
            <a:ext cx="8419294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876800"/>
            <a:ext cx="793699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5355468"/>
            <a:ext cx="7924800" cy="1045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763" y="152400"/>
            <a:ext cx="8706637" cy="541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0"/>
            <a:ext cx="7810732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4495800"/>
            <a:ext cx="7189948" cy="17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304800"/>
            <a:ext cx="7620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133600"/>
            <a:ext cx="1628775" cy="358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2133600"/>
            <a:ext cx="1600200" cy="3562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76200"/>
            <a:ext cx="8709891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071" y="2290763"/>
            <a:ext cx="9157071" cy="365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122" y="533400"/>
            <a:ext cx="8605078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3575" y="304800"/>
            <a:ext cx="80232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134" y="1295400"/>
            <a:ext cx="8600266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76200"/>
            <a:ext cx="7391400" cy="674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762000"/>
            <a:ext cx="8839199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6200"/>
            <a:ext cx="8915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96844"/>
            <a:ext cx="8153400" cy="489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Up Arrow 8"/>
          <p:cNvSpPr/>
          <p:nvPr/>
        </p:nvSpPr>
        <p:spPr>
          <a:xfrm>
            <a:off x="4419600" y="4572000"/>
            <a:ext cx="609600" cy="160020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2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1920"/>
            <a:ext cx="8475306" cy="4983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5105399"/>
            <a:ext cx="7924800" cy="1007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04800"/>
            <a:ext cx="7086600" cy="662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219200"/>
            <a:ext cx="709143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514600"/>
            <a:ext cx="750316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581400"/>
            <a:ext cx="8712347" cy="162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Frame 8"/>
          <p:cNvSpPr/>
          <p:nvPr/>
        </p:nvSpPr>
        <p:spPr>
          <a:xfrm>
            <a:off x="0" y="3048000"/>
            <a:ext cx="9144000" cy="2667000"/>
          </a:xfrm>
          <a:prstGeom prst="fra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7289"/>
            <a:ext cx="8229600" cy="6131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6462"/>
            <a:ext cx="8839200" cy="621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228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09800"/>
            <a:ext cx="8458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89" y="-1"/>
            <a:ext cx="913101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066800"/>
            <a:ext cx="7696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2743199"/>
            <a:ext cx="7086600" cy="338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8526929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5200"/>
            <a:ext cx="9144000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ounded Rectangle 6"/>
          <p:cNvSpPr/>
          <p:nvPr/>
        </p:nvSpPr>
        <p:spPr>
          <a:xfrm>
            <a:off x="0" y="4343400"/>
            <a:ext cx="9144000" cy="25146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Rounded Rectangle 7"/>
          <p:cNvSpPr/>
          <p:nvPr/>
        </p:nvSpPr>
        <p:spPr>
          <a:xfrm>
            <a:off x="0" y="4343400"/>
            <a:ext cx="9144000" cy="25146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" y="381000"/>
            <a:ext cx="912368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8534400" cy="154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83" y="1582741"/>
            <a:ext cx="8015817" cy="4132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1722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304800"/>
            <a:ext cx="3352800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304800"/>
            <a:ext cx="891540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590800"/>
            <a:ext cx="8660234" cy="247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242" name="Picture 2" descr="http://t0.gstatic.com/images?q=tbn:ANd9GcSO6lvG3JED2s3mr9Jm77IhJlrHfnlIhLPV4kEEMJ7UgPXHKht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5181600"/>
            <a:ext cx="2819400" cy="167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19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49" y="2133600"/>
            <a:ext cx="447675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667000"/>
            <a:ext cx="8763000" cy="160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91000"/>
            <a:ext cx="9144000" cy="2729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73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14"/>
            <a:ext cx="9144000" cy="6853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48" y="0"/>
            <a:ext cx="8928652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34"/>
            <a:ext cx="9144000" cy="6279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76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94" y="1524000"/>
            <a:ext cx="9147593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2098" name="Picture 2" descr="http://t1.gstatic.com/images?q=tbn:ANd9GcQWSYT7tbByWxe1-SiU8FVUklYetmai1SsufZgunmJMlcvUQb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0"/>
            <a:ext cx="3352800" cy="20574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77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514600"/>
            <a:ext cx="8534400" cy="374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78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839200" cy="96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990600"/>
            <a:ext cx="8534400" cy="2352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2971800"/>
            <a:ext cx="3352800" cy="2190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416578"/>
            <a:ext cx="9144000" cy="1289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79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smtClean="0"/>
              <a:t>Κώδικας Οδικής Κυκλοφορίας - 1η </a:t>
            </a:r>
            <a:r>
              <a:rPr lang="el-GR" dirty="0" err="1" smtClean="0"/>
              <a:t>Εκδοση</a:t>
            </a:r>
            <a:r>
              <a:rPr lang="el-GR" dirty="0" smtClean="0"/>
              <a:t>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80058"/>
            <a:ext cx="8382000" cy="6092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80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8203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81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82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7201"/>
            <a:ext cx="9144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399" y="2895600"/>
            <a:ext cx="844906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76200" y="2819400"/>
            <a:ext cx="91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657600"/>
            <a:ext cx="9144001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83</a:t>
            </a:fld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62600"/>
            <a:ext cx="1004186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5181600"/>
            <a:ext cx="8001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838200"/>
            <a:ext cx="7924800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84</a:t>
            </a:fld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086600" cy="1034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66800"/>
            <a:ext cx="9144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Up Arrow 6"/>
          <p:cNvSpPr/>
          <p:nvPr/>
        </p:nvSpPr>
        <p:spPr>
          <a:xfrm rot="20055515">
            <a:off x="6553200" y="3200400"/>
            <a:ext cx="1600200" cy="19812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85</a:t>
            </a:fld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81600" cy="87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399"/>
            <a:ext cx="9144000" cy="594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86</a:t>
            </a:fld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75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0601"/>
            <a:ext cx="914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87</a:t>
            </a:fld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0"/>
            <a:ext cx="8915400" cy="4054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962399"/>
            <a:ext cx="8839200" cy="2362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88</a:t>
            </a:fld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89</a:t>
            </a:fld>
            <a:endParaRPr lang="en-US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8839200" cy="118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9200"/>
            <a:ext cx="7620000" cy="193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8786" name="Picture 2" descr="http://t0.gstatic.com/images?q=tbn:ANd9GcQamuAmFNwZSmTf4caEW5UMkOZvD6CSpB31apSiX4bHAImkqVVes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093" y="3276600"/>
            <a:ext cx="3687907" cy="2895600"/>
          </a:xfrm>
          <a:prstGeom prst="rect">
            <a:avLst/>
          </a:prstGeom>
          <a:noFill/>
        </p:spPr>
      </p:pic>
      <p:pic>
        <p:nvPicPr>
          <p:cNvPr id="118788" name="Picture 4" descr="http://t3.gstatic.com/images?q=tbn:ANd9GcSeSVcrXz11-wlf2HeiftUH4rhztyK0aDpmHIWzDUocQ1nkmu7Gu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0" y="3276600"/>
            <a:ext cx="1524000" cy="2938162"/>
          </a:xfrm>
          <a:prstGeom prst="rect">
            <a:avLst/>
          </a:prstGeom>
          <a:noFill/>
        </p:spPr>
      </p:pic>
      <p:pic>
        <p:nvPicPr>
          <p:cNvPr id="118790" name="Picture 6" descr="http://t1.gstatic.com/images?q=tbn:ANd9GcR4tnhBKQO8sKADOnlLzC1F_sugiuTXv_6fzzF_ouJukvf_dGg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3276600"/>
            <a:ext cx="3183873" cy="297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533"/>
            <a:ext cx="9143999" cy="619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90</a:t>
            </a:fld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657600"/>
            <a:ext cx="9144001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91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1974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-1"/>
            <a:ext cx="5410200" cy="930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95599"/>
            <a:ext cx="3962400" cy="2855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048000"/>
            <a:ext cx="3733800" cy="3155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92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45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5200"/>
            <a:ext cx="9144000" cy="3400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93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594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581400"/>
            <a:ext cx="9143999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029200"/>
            <a:ext cx="8498898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542076"/>
            <a:ext cx="8458200" cy="630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94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839200" cy="292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2800"/>
            <a:ext cx="8458200" cy="173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95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67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76450"/>
            <a:ext cx="8074731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95400"/>
            <a:ext cx="84582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96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184776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838200"/>
            <a:ext cx="810169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638800" y="2590800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10%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05200" y="17526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5%</a:t>
            </a:r>
            <a:endParaRPr lang="en-US" dirty="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971800"/>
            <a:ext cx="859081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8382000" y="30480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5%</a:t>
            </a:r>
            <a:endParaRPr lang="en-US" dirty="0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505200"/>
            <a:ext cx="8305800" cy="117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648200"/>
            <a:ext cx="86677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105399"/>
            <a:ext cx="8610600" cy="851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4191000" y="55626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2,000-2,500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97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44000" cy="3018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98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64934-2336-419B-98FE-C6F1154F7B1A}" type="datetime1">
              <a:rPr lang="el-GR" smtClean="0"/>
              <a:pPr/>
              <a:t>18/3/2013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Κώδικας Οδικής Κυκλοφορίας - 1η Εκδοση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99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4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>
          <a:xfrm>
            <a:off x="990600" y="1828800"/>
            <a:ext cx="6248400" cy="381000"/>
          </a:xfrm>
          <a:prstGeom prst="roundRect">
            <a:avLst/>
          </a:prstGeom>
          <a:solidFill>
            <a:srgbClr val="FFFF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143000" y="1981200"/>
            <a:ext cx="6248400" cy="381000"/>
          </a:xfrm>
          <a:prstGeom prst="roundRect">
            <a:avLst/>
          </a:prstGeom>
          <a:solidFill>
            <a:srgbClr val="FFFF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876800" y="3124200"/>
            <a:ext cx="3200400" cy="381000"/>
          </a:xfrm>
          <a:prstGeom prst="roundRect">
            <a:avLst/>
          </a:prstGeom>
          <a:solidFill>
            <a:srgbClr val="FFFF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38200" y="3429000"/>
            <a:ext cx="7772400" cy="685800"/>
          </a:xfrm>
          <a:prstGeom prst="roundRect">
            <a:avLst/>
          </a:prstGeom>
          <a:solidFill>
            <a:srgbClr val="FFFF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990600" y="5257800"/>
            <a:ext cx="6248400" cy="381000"/>
          </a:xfrm>
          <a:prstGeom prst="roundRect">
            <a:avLst/>
          </a:prstGeom>
          <a:solidFill>
            <a:srgbClr val="FFFF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990600" y="5943600"/>
            <a:ext cx="7772400" cy="914400"/>
          </a:xfrm>
          <a:prstGeom prst="roundRect">
            <a:avLst/>
          </a:prstGeom>
          <a:solidFill>
            <a:srgbClr val="FFFF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1169</TotalTime>
  <Words>1917</Words>
  <Application>Microsoft Office PowerPoint</Application>
  <PresentationFormat>On-screen Show (4:3)</PresentationFormat>
  <Paragraphs>642</Paragraphs>
  <Slides>212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212</vt:i4>
      </vt:variant>
    </vt:vector>
  </HeadingPairs>
  <TitlesOfParts>
    <vt:vector size="21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Slide 187</vt:lpstr>
      <vt:lpstr>Slide 188</vt:lpstr>
      <vt:lpstr>Slide 189</vt:lpstr>
      <vt:lpstr>Slide 190</vt:lpstr>
      <vt:lpstr>Slide 191</vt:lpstr>
      <vt:lpstr>Slide 192</vt:lpstr>
      <vt:lpstr>Slide 193</vt:lpstr>
      <vt:lpstr>Slide 194</vt:lpstr>
      <vt:lpstr>Slide 195</vt:lpstr>
      <vt:lpstr>Slide 196</vt:lpstr>
      <vt:lpstr>Slide 197</vt:lpstr>
      <vt:lpstr>Slide 198</vt:lpstr>
      <vt:lpstr>Slide 199</vt:lpstr>
      <vt:lpstr>Slide 200</vt:lpstr>
      <vt:lpstr>Slide 201</vt:lpstr>
      <vt:lpstr>Slide 202</vt:lpstr>
      <vt:lpstr>Slide 203</vt:lpstr>
      <vt:lpstr>Slide 204</vt:lpstr>
      <vt:lpstr>Slide 205</vt:lpstr>
      <vt:lpstr>Slide 206</vt:lpstr>
      <vt:lpstr>Slide 207</vt:lpstr>
      <vt:lpstr>Slide 208</vt:lpstr>
      <vt:lpstr>Slide 209</vt:lpstr>
      <vt:lpstr>Slide 210</vt:lpstr>
      <vt:lpstr>Slide 211</vt:lpstr>
      <vt:lpstr>Slide 212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MX5</dc:creator>
  <cp:lastModifiedBy>MX5</cp:lastModifiedBy>
  <cp:revision>175</cp:revision>
  <dcterms:created xsi:type="dcterms:W3CDTF">2006-08-16T00:00:00Z</dcterms:created>
  <dcterms:modified xsi:type="dcterms:W3CDTF">2013-03-18T21:18:26Z</dcterms:modified>
</cp:coreProperties>
</file>